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76" r:id="rId3"/>
    <p:sldId id="257" r:id="rId4"/>
    <p:sldId id="256" r:id="rId5"/>
    <p:sldId id="271" r:id="rId6"/>
    <p:sldId id="273" r:id="rId7"/>
    <p:sldId id="263" r:id="rId8"/>
    <p:sldId id="260" r:id="rId9"/>
    <p:sldId id="270" r:id="rId10"/>
    <p:sldId id="261" r:id="rId11"/>
    <p:sldId id="275" r:id="rId12"/>
    <p:sldId id="262" r:id="rId13"/>
    <p:sldId id="264" r:id="rId14"/>
    <p:sldId id="259" r:id="rId15"/>
    <p:sldId id="265" r:id="rId16"/>
    <p:sldId id="267" r:id="rId17"/>
    <p:sldId id="268" r:id="rId18"/>
    <p:sldId id="269" r:id="rId19"/>
    <p:sldId id="274" r:id="rId20"/>
    <p:sldId id="25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5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0E79-80EB-8B4F-A6C5-F0F870FA6E8F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A311-72EA-9240-B69A-02EF83ED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0E79-80EB-8B4F-A6C5-F0F870FA6E8F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A311-72EA-9240-B69A-02EF83ED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0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0E79-80EB-8B4F-A6C5-F0F870FA6E8F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A311-72EA-9240-B69A-02EF83ED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8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0E79-80EB-8B4F-A6C5-F0F870FA6E8F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A311-72EA-9240-B69A-02EF83ED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0E79-80EB-8B4F-A6C5-F0F870FA6E8F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A311-72EA-9240-B69A-02EF83ED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0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0E79-80EB-8B4F-A6C5-F0F870FA6E8F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A311-72EA-9240-B69A-02EF83ED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7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0E79-80EB-8B4F-A6C5-F0F870FA6E8F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A311-72EA-9240-B69A-02EF83ED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5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0E79-80EB-8B4F-A6C5-F0F870FA6E8F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A311-72EA-9240-B69A-02EF83ED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0E79-80EB-8B4F-A6C5-F0F870FA6E8F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A311-72EA-9240-B69A-02EF83ED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0E79-80EB-8B4F-A6C5-F0F870FA6E8F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A311-72EA-9240-B69A-02EF83ED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6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0E79-80EB-8B4F-A6C5-F0F870FA6E8F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A311-72EA-9240-B69A-02EF83ED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50E79-80EB-8B4F-A6C5-F0F870FA6E8F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FA311-72EA-9240-B69A-02EF83ED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4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17 at 2.25.02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9144000" cy="44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 Dignity for Immigra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699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5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osing Sess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End the Quo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4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17 at 2.22.27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7011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ssing the Painted Road 19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1" y="557025"/>
            <a:ext cx="8638256" cy="581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6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17 at 2.20.49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9008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p Up Museum of Queer Hist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30414" y="623455"/>
            <a:ext cx="3455303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“I greatly appreciated having a community comprised of a wide range of ethnicities, ages, professions (including high school students!!!).</a:t>
            </a:r>
          </a:p>
          <a:p>
            <a:r>
              <a:rPr lang="en-US" sz="2800" dirty="0" smtClean="0"/>
              <a:t> </a:t>
            </a:r>
          </a:p>
          <a:p>
            <a:r>
              <a:rPr lang="en-US" sz="2800" dirty="0" smtClean="0"/>
              <a:t>I am actively thinking of how to build more inclusive communities for discussion.”</a:t>
            </a:r>
          </a:p>
        </p:txBody>
      </p:sp>
      <p:pic>
        <p:nvPicPr>
          <p:cNvPr id="5" name="Picture 4" descr="Poster 3 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1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754" y="531657"/>
            <a:ext cx="3440536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“What I appreciated most about the </a:t>
            </a:r>
            <a:r>
              <a:rPr lang="en-US" sz="3200" dirty="0" err="1" smtClean="0"/>
              <a:t>unconference</a:t>
            </a:r>
            <a:r>
              <a:rPr lang="en-US" sz="3200" dirty="0" smtClean="0"/>
              <a:t> was its accessibility and the diversity of people who were there </a:t>
            </a:r>
            <a:r>
              <a:rPr lang="mr-IN" sz="3200" dirty="0" smtClean="0"/>
              <a:t>–</a:t>
            </a:r>
            <a:r>
              <a:rPr lang="en-US" sz="3200" dirty="0" smtClean="0"/>
              <a:t> very different from the archives conferences I usually go to.”</a:t>
            </a:r>
            <a:endParaRPr lang="en-US" sz="3200" dirty="0"/>
          </a:p>
        </p:txBody>
      </p:sp>
      <p:pic>
        <p:nvPicPr>
          <p:cNvPr id="6" name="Picture 5" descr="Poster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8911" y="1260885"/>
            <a:ext cx="3433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@</a:t>
            </a:r>
            <a:r>
              <a:rPr lang="en-US" sz="3600" dirty="0" err="1" smtClean="0"/>
              <a:t>untoldhistories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588911" y="3244174"/>
            <a:ext cx="5791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www.facebook.com</a:t>
            </a:r>
            <a:r>
              <a:rPr lang="en-US" sz="3200" dirty="0" smtClean="0"/>
              <a:t>/groups/</a:t>
            </a:r>
            <a:r>
              <a:rPr lang="en-US" sz="3200" dirty="0" err="1" smtClean="0"/>
              <a:t>TellingUntoldHistories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862291" y="5744844"/>
            <a:ext cx="54304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Untoldhistories.wordpress.com</a:t>
            </a:r>
            <a:endParaRPr lang="en-US" sz="3200" dirty="0"/>
          </a:p>
        </p:txBody>
      </p:sp>
      <p:pic>
        <p:nvPicPr>
          <p:cNvPr id="5" name="Picture 4" descr="twitter-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1" y="875381"/>
            <a:ext cx="2718739" cy="1468119"/>
          </a:xfrm>
          <a:prstGeom prst="rect">
            <a:avLst/>
          </a:prstGeom>
        </p:spPr>
      </p:pic>
      <p:pic>
        <p:nvPicPr>
          <p:cNvPr id="6" name="Picture 5" descr="facebook-symbols-for-stat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4" y="2930575"/>
            <a:ext cx="1938093" cy="19380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9760" y="0"/>
            <a:ext cx="3915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Keep in Touch!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445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 Postc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-are-the-fu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721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7949" y="6080653"/>
            <a:ext cx="7305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Join us May 2017 in Newark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717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er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8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3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oking at Newark 74 Exhib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7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icine presentation 1-Rockingh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3326359" y="830997"/>
            <a:ext cx="470330" cy="4189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561524" y="0"/>
            <a:ext cx="12330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Me!</a:t>
            </a:r>
            <a:endParaRPr lang="en-US" sz="48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96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rthday Cake for GW 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254000"/>
            <a:ext cx="48895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minism-feminie-spr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3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1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e-newsome-confederate-flag-7-fac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66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179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3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3388</TotalTime>
  <Words>86</Words>
  <Application>Microsoft Office PowerPoint</Application>
  <PresentationFormat>On-screen Show (4:3)</PresentationFormat>
  <Paragraphs>10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Mary Rizzo</dc:creator>
  <cp:keywords/>
  <dc:description/>
  <cp:lastModifiedBy>Joanne</cp:lastModifiedBy>
  <cp:revision>21</cp:revision>
  <dcterms:created xsi:type="dcterms:W3CDTF">2016-11-17T17:57:36Z</dcterms:created>
  <dcterms:modified xsi:type="dcterms:W3CDTF">2016-12-06T16:26:20Z</dcterms:modified>
  <cp:category/>
</cp:coreProperties>
</file>