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6858000" cx="12192000"/>
  <p:notesSz cx="6858000" cy="9144000"/>
  <p:embeddedFontLst>
    <p:embeddedFont>
      <p:font typeface="Century Gothic"/>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8" roundtripDataSignature="AMtx7mionYIookkmOEmBNfJ6ML8Kv/hv9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CenturyGothic-bold.fntdata"/><Relationship Id="rId10" Type="http://schemas.openxmlformats.org/officeDocument/2006/relationships/slide" Target="slides/slide5.xml"/><Relationship Id="rId54" Type="http://schemas.openxmlformats.org/officeDocument/2006/relationships/font" Target="fonts/CenturyGothic-regular.fntdata"/><Relationship Id="rId13" Type="http://schemas.openxmlformats.org/officeDocument/2006/relationships/slide" Target="slides/slide8.xml"/><Relationship Id="rId57" Type="http://schemas.openxmlformats.org/officeDocument/2006/relationships/font" Target="fonts/CenturyGothic-boldItalic.fntdata"/><Relationship Id="rId12" Type="http://schemas.openxmlformats.org/officeDocument/2006/relationships/slide" Target="slides/slide7.xml"/><Relationship Id="rId56" Type="http://schemas.openxmlformats.org/officeDocument/2006/relationships/font" Target="fonts/CenturyGothic-italic.fntdata"/><Relationship Id="rId15" Type="http://schemas.openxmlformats.org/officeDocument/2006/relationships/slide" Target="slides/slide10.xml"/><Relationship Id="rId14" Type="http://schemas.openxmlformats.org/officeDocument/2006/relationships/slide" Target="slides/slide9.xml"/><Relationship Id="rId58"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4" name="Google Shape;56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3" name="Google Shape;58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9" name="Google Shape;58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6" name="Google Shape;59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3" name="Google Shape;60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9" name="Google Shape;63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3" name="Google Shape;70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0" name="Google Shape;74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8" name="Google Shape;74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102f4530a0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g102f4530a0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4" name="Google Shape;764;g102f4530a0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1" name="Google Shape;77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4" name="Google Shape;83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8" name="Google Shape;86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0" name="Google Shape;89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9" name="Google Shape;93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7" name="Google Shape;94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5" name="Google Shape;99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2" name="Google Shape;104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0" name="Google Shape;108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 name="Google Shape;26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3" name="Google Shape;109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4" name="Google Shape;112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10430e04369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3" name="Google Shape;1163;g10430e04369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10430e04369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0" name="Google Shape;1200;g10430e04369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1" name="Google Shape;1201;g10430e04369_0_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8" name="Google Shape;120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6" name="Google Shape;123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0" name="Google Shape;130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2" name="Google Shape;132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1" name="Google Shape;136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8" name="Google Shape;139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0d9de92b1c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 name="Google Shape;298;g10d9de92b1c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3" name="Google Shape;143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9" name="Google Shape;146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2" name="Shape 1502"/>
        <p:cNvGrpSpPr/>
        <p:nvPr/>
      </p:nvGrpSpPr>
      <p:grpSpPr>
        <a:xfrm>
          <a:off x="0" y="0"/>
          <a:ext cx="0" cy="0"/>
          <a:chOff x="0" y="0"/>
          <a:chExt cx="0" cy="0"/>
        </a:xfrm>
      </p:grpSpPr>
      <p:sp>
        <p:nvSpPr>
          <p:cNvPr id="1503" name="Google Shape;150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4" name="Google Shape;150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1" name="Google Shape;151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8" name="Google Shape;151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2" name="Shape 1552"/>
        <p:cNvGrpSpPr/>
        <p:nvPr/>
      </p:nvGrpSpPr>
      <p:grpSpPr>
        <a:xfrm>
          <a:off x="0" y="0"/>
          <a:ext cx="0" cy="0"/>
          <a:chOff x="0" y="0"/>
          <a:chExt cx="0" cy="0"/>
        </a:xfrm>
      </p:grpSpPr>
      <p:sp>
        <p:nvSpPr>
          <p:cNvPr id="1553" name="Google Shape;155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4" name="Google Shape;155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4" name="Google Shape;156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6" name="Google Shape;1586;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3" name="Shape 1633"/>
        <p:cNvGrpSpPr/>
        <p:nvPr/>
      </p:nvGrpSpPr>
      <p:grpSpPr>
        <a:xfrm>
          <a:off x="0" y="0"/>
          <a:ext cx="0" cy="0"/>
          <a:chOff x="0" y="0"/>
          <a:chExt cx="0" cy="0"/>
        </a:xfrm>
      </p:grpSpPr>
      <p:sp>
        <p:nvSpPr>
          <p:cNvPr id="1634" name="Google Shape;163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5" name="Google Shape;163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6" name="Google Shape;1636;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6" name="Google Shape;33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 name="Google Shape;37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1" name="Google Shape;46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2" name="Google Shape;48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 name="Shape 42"/>
        <p:cNvGrpSpPr/>
        <p:nvPr/>
      </p:nvGrpSpPr>
      <p:grpSpPr>
        <a:xfrm>
          <a:off x="0" y="0"/>
          <a:ext cx="0" cy="0"/>
          <a:chOff x="0" y="0"/>
          <a:chExt cx="0" cy="0"/>
        </a:xfrm>
      </p:grpSpPr>
      <p:sp>
        <p:nvSpPr>
          <p:cNvPr id="43" name="Google Shape;43;p46"/>
          <p:cNvSpPr txBox="1"/>
          <p:nvPr>
            <p:ph type="ctrTitle"/>
          </p:nvPr>
        </p:nvSpPr>
        <p:spPr>
          <a:xfrm>
            <a:off x="2589213" y="2514600"/>
            <a:ext cx="8915400" cy="22629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FEFEFE"/>
              </a:buClr>
              <a:buSzPts val="5400"/>
              <a:buFont typeface="Century Gothic"/>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6"/>
          <p:cNvSpPr txBox="1"/>
          <p:nvPr>
            <p:ph idx="1" type="subTitle"/>
          </p:nvPr>
        </p:nvSpPr>
        <p:spPr>
          <a:xfrm>
            <a:off x="2589213" y="4777379"/>
            <a:ext cx="8915400" cy="11262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SzPts val="1800"/>
              <a:buNone/>
              <a:defRPr>
                <a:solidFill>
                  <a:srgbClr val="FEFEFE"/>
                </a:solidFill>
              </a:defRPr>
            </a:lvl1pPr>
            <a:lvl2pPr lvl="1" algn="ctr">
              <a:lnSpc>
                <a:spcPct val="100000"/>
              </a:lnSpc>
              <a:spcBef>
                <a:spcPts val="1000"/>
              </a:spcBef>
              <a:spcAft>
                <a:spcPts val="0"/>
              </a:spcAft>
              <a:buSzPts val="1600"/>
              <a:buNone/>
              <a:defRPr>
                <a:solidFill>
                  <a:schemeClr val="lt1"/>
                </a:solidFill>
              </a:defRPr>
            </a:lvl2pPr>
            <a:lvl3pPr lvl="2" algn="ctr">
              <a:lnSpc>
                <a:spcPct val="100000"/>
              </a:lnSpc>
              <a:spcBef>
                <a:spcPts val="1000"/>
              </a:spcBef>
              <a:spcAft>
                <a:spcPts val="0"/>
              </a:spcAft>
              <a:buSzPts val="1400"/>
              <a:buNone/>
              <a:defRPr>
                <a:solidFill>
                  <a:schemeClr val="lt1"/>
                </a:solidFill>
              </a:defRPr>
            </a:lvl3pPr>
            <a:lvl4pPr lvl="3" algn="ctr">
              <a:lnSpc>
                <a:spcPct val="100000"/>
              </a:lnSpc>
              <a:spcBef>
                <a:spcPts val="1000"/>
              </a:spcBef>
              <a:spcAft>
                <a:spcPts val="0"/>
              </a:spcAft>
              <a:buSzPts val="1200"/>
              <a:buNone/>
              <a:defRPr>
                <a:solidFill>
                  <a:schemeClr val="lt1"/>
                </a:solidFill>
              </a:defRPr>
            </a:lvl4pPr>
            <a:lvl5pPr lvl="4" algn="ctr">
              <a:lnSpc>
                <a:spcPct val="100000"/>
              </a:lnSpc>
              <a:spcBef>
                <a:spcPts val="1000"/>
              </a:spcBef>
              <a:spcAft>
                <a:spcPts val="0"/>
              </a:spcAft>
              <a:buSzPts val="1200"/>
              <a:buNone/>
              <a:defRPr>
                <a:solidFill>
                  <a:schemeClr val="lt1"/>
                </a:solidFill>
              </a:defRPr>
            </a:lvl5pPr>
            <a:lvl6pPr lvl="5" algn="ctr">
              <a:lnSpc>
                <a:spcPct val="100000"/>
              </a:lnSpc>
              <a:spcBef>
                <a:spcPts val="1000"/>
              </a:spcBef>
              <a:spcAft>
                <a:spcPts val="0"/>
              </a:spcAft>
              <a:buSzPts val="1200"/>
              <a:buNone/>
              <a:defRPr>
                <a:solidFill>
                  <a:schemeClr val="lt1"/>
                </a:solidFill>
              </a:defRPr>
            </a:lvl6pPr>
            <a:lvl7pPr lvl="6" algn="ctr">
              <a:lnSpc>
                <a:spcPct val="100000"/>
              </a:lnSpc>
              <a:spcBef>
                <a:spcPts val="1000"/>
              </a:spcBef>
              <a:spcAft>
                <a:spcPts val="0"/>
              </a:spcAft>
              <a:buSzPts val="1200"/>
              <a:buNone/>
              <a:defRPr>
                <a:solidFill>
                  <a:schemeClr val="lt1"/>
                </a:solidFill>
              </a:defRPr>
            </a:lvl7pPr>
            <a:lvl8pPr lvl="7" algn="ctr">
              <a:lnSpc>
                <a:spcPct val="100000"/>
              </a:lnSpc>
              <a:spcBef>
                <a:spcPts val="1000"/>
              </a:spcBef>
              <a:spcAft>
                <a:spcPts val="0"/>
              </a:spcAft>
              <a:buSzPts val="1200"/>
              <a:buNone/>
              <a:defRPr>
                <a:solidFill>
                  <a:schemeClr val="lt1"/>
                </a:solidFill>
              </a:defRPr>
            </a:lvl8pPr>
            <a:lvl9pPr lvl="8" algn="ctr">
              <a:lnSpc>
                <a:spcPct val="100000"/>
              </a:lnSpc>
              <a:spcBef>
                <a:spcPts val="1000"/>
              </a:spcBef>
              <a:spcAft>
                <a:spcPts val="0"/>
              </a:spcAft>
              <a:buSzPts val="1200"/>
              <a:buNone/>
              <a:defRPr>
                <a:solidFill>
                  <a:schemeClr val="lt1"/>
                </a:solidFill>
              </a:defRPr>
            </a:lvl9pPr>
          </a:lstStyle>
          <a:p/>
        </p:txBody>
      </p:sp>
      <p:sp>
        <p:nvSpPr>
          <p:cNvPr id="45" name="Google Shape;45;p46"/>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6"/>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6"/>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46"/>
          <p:cNvSpPr txBox="1"/>
          <p:nvPr>
            <p:ph idx="12" type="sldNum"/>
          </p:nvPr>
        </p:nvSpPr>
        <p:spPr>
          <a:xfrm>
            <a:off x="531812" y="4529540"/>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4" name="Shape 104"/>
        <p:cNvGrpSpPr/>
        <p:nvPr/>
      </p:nvGrpSpPr>
      <p:grpSpPr>
        <a:xfrm>
          <a:off x="0" y="0"/>
          <a:ext cx="0" cy="0"/>
          <a:chOff x="0" y="0"/>
          <a:chExt cx="0" cy="0"/>
        </a:xfrm>
      </p:grpSpPr>
      <p:sp>
        <p:nvSpPr>
          <p:cNvPr id="105" name="Google Shape;105;p51"/>
          <p:cNvSpPr txBox="1"/>
          <p:nvPr>
            <p:ph type="title"/>
          </p:nvPr>
        </p:nvSpPr>
        <p:spPr>
          <a:xfrm>
            <a:off x="2589212" y="446088"/>
            <a:ext cx="3505200" cy="976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FEFEFE"/>
              </a:buClr>
              <a:buSzPts val="2000"/>
              <a:buFont typeface="Century Gothic"/>
              <a:buNone/>
              <a:defRPr b="0"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51"/>
          <p:cNvSpPr txBox="1"/>
          <p:nvPr>
            <p:ph idx="1" type="body"/>
          </p:nvPr>
        </p:nvSpPr>
        <p:spPr>
          <a:xfrm>
            <a:off x="6323012" y="446088"/>
            <a:ext cx="5181600" cy="5415000"/>
          </a:xfrm>
          <a:prstGeom prst="rect">
            <a:avLst/>
          </a:prstGeom>
          <a:noFill/>
          <a:ln>
            <a:noFill/>
          </a:ln>
        </p:spPr>
        <p:txBody>
          <a:bodyPr anchorCtr="0" anchor="ctr"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07" name="Google Shape;107;p51"/>
          <p:cNvSpPr txBox="1"/>
          <p:nvPr>
            <p:ph idx="2" type="body"/>
          </p:nvPr>
        </p:nvSpPr>
        <p:spPr>
          <a:xfrm>
            <a:off x="2589212" y="1598613"/>
            <a:ext cx="3505200" cy="4262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00"/>
              <a:buNone/>
              <a:defRPr sz="1400"/>
            </a:lvl1pPr>
            <a:lvl2pPr indent="-228600" lvl="1" marL="914400" algn="l">
              <a:lnSpc>
                <a:spcPct val="100000"/>
              </a:lnSpc>
              <a:spcBef>
                <a:spcPts val="1000"/>
              </a:spcBef>
              <a:spcAft>
                <a:spcPts val="0"/>
              </a:spcAft>
              <a:buSzPts val="1200"/>
              <a:buNone/>
              <a:defRPr sz="1200"/>
            </a:lvl2pPr>
            <a:lvl3pPr indent="-228600" lvl="2" marL="1371600" algn="l">
              <a:lnSpc>
                <a:spcPct val="100000"/>
              </a:lnSpc>
              <a:spcBef>
                <a:spcPts val="1000"/>
              </a:spcBef>
              <a:spcAft>
                <a:spcPts val="0"/>
              </a:spcAft>
              <a:buSzPts val="1000"/>
              <a:buNone/>
              <a:defRPr sz="1000"/>
            </a:lvl3pPr>
            <a:lvl4pPr indent="-228600" lvl="3" marL="1828800" algn="l">
              <a:lnSpc>
                <a:spcPct val="100000"/>
              </a:lnSpc>
              <a:spcBef>
                <a:spcPts val="1000"/>
              </a:spcBef>
              <a:spcAft>
                <a:spcPts val="0"/>
              </a:spcAft>
              <a:buSzPts val="900"/>
              <a:buNone/>
              <a:defRPr sz="900"/>
            </a:lvl4pPr>
            <a:lvl5pPr indent="-228600" lvl="4" marL="2286000" algn="l">
              <a:lnSpc>
                <a:spcPct val="100000"/>
              </a:lnSpc>
              <a:spcBef>
                <a:spcPts val="1000"/>
              </a:spcBef>
              <a:spcAft>
                <a:spcPts val="0"/>
              </a:spcAft>
              <a:buSzPts val="900"/>
              <a:buNone/>
              <a:defRPr sz="900"/>
            </a:lvl5pPr>
            <a:lvl6pPr indent="-228600" lvl="5" marL="2743200" algn="l">
              <a:lnSpc>
                <a:spcPct val="100000"/>
              </a:lnSpc>
              <a:spcBef>
                <a:spcPts val="1000"/>
              </a:spcBef>
              <a:spcAft>
                <a:spcPts val="0"/>
              </a:spcAft>
              <a:buSzPts val="900"/>
              <a:buNone/>
              <a:defRPr sz="900"/>
            </a:lvl6pPr>
            <a:lvl7pPr indent="-228600" lvl="6" marL="3200400" algn="l">
              <a:lnSpc>
                <a:spcPct val="100000"/>
              </a:lnSpc>
              <a:spcBef>
                <a:spcPts val="1000"/>
              </a:spcBef>
              <a:spcAft>
                <a:spcPts val="0"/>
              </a:spcAft>
              <a:buSzPts val="900"/>
              <a:buNone/>
              <a:defRPr sz="900"/>
            </a:lvl7pPr>
            <a:lvl8pPr indent="-228600" lvl="7" marL="3657600" algn="l">
              <a:lnSpc>
                <a:spcPct val="100000"/>
              </a:lnSpc>
              <a:spcBef>
                <a:spcPts val="1000"/>
              </a:spcBef>
              <a:spcAft>
                <a:spcPts val="0"/>
              </a:spcAft>
              <a:buSzPts val="900"/>
              <a:buNone/>
              <a:defRPr sz="900"/>
            </a:lvl8pPr>
            <a:lvl9pPr indent="-228600" lvl="8" marL="4114800" algn="l">
              <a:lnSpc>
                <a:spcPct val="100000"/>
              </a:lnSpc>
              <a:spcBef>
                <a:spcPts val="1000"/>
              </a:spcBef>
              <a:spcAft>
                <a:spcPts val="0"/>
              </a:spcAft>
              <a:buSzPts val="900"/>
              <a:buNone/>
              <a:defRPr sz="900"/>
            </a:lvl9pPr>
          </a:lstStyle>
          <a:p/>
        </p:txBody>
      </p:sp>
      <p:sp>
        <p:nvSpPr>
          <p:cNvPr id="108" name="Google Shape;108;p51"/>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51"/>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51"/>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51"/>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12" name="Shape 112"/>
        <p:cNvGrpSpPr/>
        <p:nvPr/>
      </p:nvGrpSpPr>
      <p:grpSpPr>
        <a:xfrm>
          <a:off x="0" y="0"/>
          <a:ext cx="0" cy="0"/>
          <a:chOff x="0" y="0"/>
          <a:chExt cx="0" cy="0"/>
        </a:xfrm>
      </p:grpSpPr>
      <p:sp>
        <p:nvSpPr>
          <p:cNvPr id="113" name="Google Shape;113;p61"/>
          <p:cNvSpPr txBox="1"/>
          <p:nvPr>
            <p:ph type="title"/>
          </p:nvPr>
        </p:nvSpPr>
        <p:spPr>
          <a:xfrm>
            <a:off x="2589212" y="609600"/>
            <a:ext cx="8915400" cy="3117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FEFEFE"/>
              </a:buClr>
              <a:buSzPts val="4800"/>
              <a:buFont typeface="Century Gothic"/>
              <a:buNone/>
              <a:defRPr b="0" sz="48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61"/>
          <p:cNvSpPr txBox="1"/>
          <p:nvPr>
            <p:ph idx="1" type="body"/>
          </p:nvPr>
        </p:nvSpPr>
        <p:spPr>
          <a:xfrm>
            <a:off x="2589212" y="4354046"/>
            <a:ext cx="8915400" cy="1555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800"/>
              <a:buNone/>
              <a:defRPr sz="1800">
                <a:solidFill>
                  <a:srgbClr val="FEFEFE"/>
                </a:solidFill>
              </a:defRPr>
            </a:lvl1pPr>
            <a:lvl2pPr indent="-228600" lvl="1" marL="914400" algn="l">
              <a:lnSpc>
                <a:spcPct val="100000"/>
              </a:lnSpc>
              <a:spcBef>
                <a:spcPts val="1000"/>
              </a:spcBef>
              <a:spcAft>
                <a:spcPts val="0"/>
              </a:spcAft>
              <a:buSzPts val="1800"/>
              <a:buNone/>
              <a:defRPr sz="1800">
                <a:solidFill>
                  <a:schemeClr val="lt1"/>
                </a:solidFill>
              </a:defRPr>
            </a:lvl2pPr>
            <a:lvl3pPr indent="-228600" lvl="2" marL="1371600" algn="l">
              <a:lnSpc>
                <a:spcPct val="100000"/>
              </a:lnSpc>
              <a:spcBef>
                <a:spcPts val="1000"/>
              </a:spcBef>
              <a:spcAft>
                <a:spcPts val="0"/>
              </a:spcAft>
              <a:buSzPts val="1600"/>
              <a:buNone/>
              <a:defRPr sz="1600">
                <a:solidFill>
                  <a:schemeClr val="lt1"/>
                </a:solidFill>
              </a:defRPr>
            </a:lvl3pPr>
            <a:lvl4pPr indent="-228600" lvl="3" marL="1828800" algn="l">
              <a:lnSpc>
                <a:spcPct val="100000"/>
              </a:lnSpc>
              <a:spcBef>
                <a:spcPts val="1000"/>
              </a:spcBef>
              <a:spcAft>
                <a:spcPts val="0"/>
              </a:spcAft>
              <a:buSzPts val="1400"/>
              <a:buNone/>
              <a:defRPr sz="1400">
                <a:solidFill>
                  <a:schemeClr val="lt1"/>
                </a:solidFill>
              </a:defRPr>
            </a:lvl4pPr>
            <a:lvl5pPr indent="-228600" lvl="4" marL="2286000" algn="l">
              <a:lnSpc>
                <a:spcPct val="100000"/>
              </a:lnSpc>
              <a:spcBef>
                <a:spcPts val="1000"/>
              </a:spcBef>
              <a:spcAft>
                <a:spcPts val="0"/>
              </a:spcAft>
              <a:buSzPts val="1400"/>
              <a:buNone/>
              <a:defRPr sz="1400">
                <a:solidFill>
                  <a:schemeClr val="lt1"/>
                </a:solidFill>
              </a:defRPr>
            </a:lvl5pPr>
            <a:lvl6pPr indent="-228600" lvl="5" marL="2743200" algn="l">
              <a:lnSpc>
                <a:spcPct val="100000"/>
              </a:lnSpc>
              <a:spcBef>
                <a:spcPts val="1000"/>
              </a:spcBef>
              <a:spcAft>
                <a:spcPts val="0"/>
              </a:spcAft>
              <a:buSzPts val="1400"/>
              <a:buNone/>
              <a:defRPr sz="1400">
                <a:solidFill>
                  <a:schemeClr val="lt1"/>
                </a:solidFill>
              </a:defRPr>
            </a:lvl6pPr>
            <a:lvl7pPr indent="-228600" lvl="6" marL="3200400" algn="l">
              <a:lnSpc>
                <a:spcPct val="100000"/>
              </a:lnSpc>
              <a:spcBef>
                <a:spcPts val="1000"/>
              </a:spcBef>
              <a:spcAft>
                <a:spcPts val="0"/>
              </a:spcAft>
              <a:buSzPts val="1400"/>
              <a:buNone/>
              <a:defRPr sz="1400">
                <a:solidFill>
                  <a:schemeClr val="lt1"/>
                </a:solidFill>
              </a:defRPr>
            </a:lvl7pPr>
            <a:lvl8pPr indent="-228600" lvl="7" marL="3657600" algn="l">
              <a:lnSpc>
                <a:spcPct val="100000"/>
              </a:lnSpc>
              <a:spcBef>
                <a:spcPts val="1000"/>
              </a:spcBef>
              <a:spcAft>
                <a:spcPts val="0"/>
              </a:spcAft>
              <a:buSzPts val="1400"/>
              <a:buNone/>
              <a:defRPr sz="1400">
                <a:solidFill>
                  <a:schemeClr val="lt1"/>
                </a:solidFill>
              </a:defRPr>
            </a:lvl8pPr>
            <a:lvl9pPr indent="-228600" lvl="8" marL="4114800" algn="l">
              <a:lnSpc>
                <a:spcPct val="100000"/>
              </a:lnSpc>
              <a:spcBef>
                <a:spcPts val="1000"/>
              </a:spcBef>
              <a:spcAft>
                <a:spcPts val="0"/>
              </a:spcAft>
              <a:buSzPts val="1400"/>
              <a:buNone/>
              <a:defRPr sz="1400">
                <a:solidFill>
                  <a:schemeClr val="lt1"/>
                </a:solidFill>
              </a:defRPr>
            </a:lvl9pPr>
          </a:lstStyle>
          <a:p/>
        </p:txBody>
      </p:sp>
      <p:sp>
        <p:nvSpPr>
          <p:cNvPr id="115" name="Google Shape;115;p61"/>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61"/>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61"/>
          <p:cNvSpPr/>
          <p:nvPr/>
        </p:nvSpPr>
        <p:spPr>
          <a:xfrm flipH="1" rot="10800000">
            <a:off x="-4189" y="31781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61"/>
          <p:cNvSpPr txBox="1"/>
          <p:nvPr>
            <p:ph idx="12" type="sldNum"/>
          </p:nvPr>
        </p:nvSpPr>
        <p:spPr>
          <a:xfrm>
            <a:off x="531812" y="3244139"/>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19" name="Shape 119"/>
        <p:cNvGrpSpPr/>
        <p:nvPr/>
      </p:nvGrpSpPr>
      <p:grpSpPr>
        <a:xfrm>
          <a:off x="0" y="0"/>
          <a:ext cx="0" cy="0"/>
          <a:chOff x="0" y="0"/>
          <a:chExt cx="0" cy="0"/>
        </a:xfrm>
      </p:grpSpPr>
      <p:sp>
        <p:nvSpPr>
          <p:cNvPr id="120" name="Google Shape;120;p62"/>
          <p:cNvSpPr txBox="1"/>
          <p:nvPr>
            <p:ph type="title"/>
          </p:nvPr>
        </p:nvSpPr>
        <p:spPr>
          <a:xfrm>
            <a:off x="2849949" y="609600"/>
            <a:ext cx="8394000" cy="2895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FEFEFE"/>
              </a:buClr>
              <a:buSzPts val="4800"/>
              <a:buFont typeface="Century Gothic"/>
              <a:buNone/>
              <a:defRPr b="0" sz="48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62"/>
          <p:cNvSpPr txBox="1"/>
          <p:nvPr>
            <p:ph idx="1" type="body"/>
          </p:nvPr>
        </p:nvSpPr>
        <p:spPr>
          <a:xfrm>
            <a:off x="3275012" y="3505200"/>
            <a:ext cx="7536600" cy="381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600"/>
              <a:buFont typeface="Century Gothic"/>
              <a:buNone/>
              <a:defRPr sz="1600">
                <a:solidFill>
                  <a:srgbClr val="FEFEFE"/>
                </a:solidFill>
              </a:defRPr>
            </a:lvl1pPr>
            <a:lvl2pPr indent="-228600" lvl="1" marL="914400" algn="l">
              <a:lnSpc>
                <a:spcPct val="100000"/>
              </a:lnSpc>
              <a:spcBef>
                <a:spcPts val="1000"/>
              </a:spcBef>
              <a:spcAft>
                <a:spcPts val="0"/>
              </a:spcAft>
              <a:buSzPts val="1600"/>
              <a:buFont typeface="Century Gothic"/>
              <a:buNone/>
              <a:defRPr/>
            </a:lvl2pPr>
            <a:lvl3pPr indent="-228600" lvl="2" marL="1371600" algn="l">
              <a:lnSpc>
                <a:spcPct val="100000"/>
              </a:lnSpc>
              <a:spcBef>
                <a:spcPts val="1000"/>
              </a:spcBef>
              <a:spcAft>
                <a:spcPts val="0"/>
              </a:spcAft>
              <a:buSzPts val="1400"/>
              <a:buFont typeface="Century Gothic"/>
              <a:buNone/>
              <a:defRPr/>
            </a:lvl3pPr>
            <a:lvl4pPr indent="-228600" lvl="3" marL="1828800" algn="l">
              <a:lnSpc>
                <a:spcPct val="100000"/>
              </a:lnSpc>
              <a:spcBef>
                <a:spcPts val="1000"/>
              </a:spcBef>
              <a:spcAft>
                <a:spcPts val="0"/>
              </a:spcAft>
              <a:buSzPts val="1200"/>
              <a:buFont typeface="Century Gothic"/>
              <a:buNone/>
              <a:defRPr/>
            </a:lvl4pPr>
            <a:lvl5pPr indent="-228600" lvl="4" marL="2286000" algn="l">
              <a:lnSpc>
                <a:spcPct val="100000"/>
              </a:lnSpc>
              <a:spcBef>
                <a:spcPts val="1000"/>
              </a:spcBef>
              <a:spcAft>
                <a:spcPts val="0"/>
              </a:spcAft>
              <a:buSzPts val="1200"/>
              <a:buFont typeface="Century Gothic"/>
              <a:buNone/>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22" name="Google Shape;122;p62"/>
          <p:cNvSpPr txBox="1"/>
          <p:nvPr>
            <p:ph idx="2" type="body"/>
          </p:nvPr>
        </p:nvSpPr>
        <p:spPr>
          <a:xfrm>
            <a:off x="2589212" y="4354046"/>
            <a:ext cx="8915400" cy="1555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800"/>
              <a:buNone/>
              <a:defRPr sz="1800">
                <a:solidFill>
                  <a:srgbClr val="FEFEFE"/>
                </a:solidFill>
              </a:defRPr>
            </a:lvl1pPr>
            <a:lvl2pPr indent="-228600" lvl="1" marL="914400" algn="l">
              <a:lnSpc>
                <a:spcPct val="100000"/>
              </a:lnSpc>
              <a:spcBef>
                <a:spcPts val="1000"/>
              </a:spcBef>
              <a:spcAft>
                <a:spcPts val="0"/>
              </a:spcAft>
              <a:buSzPts val="1800"/>
              <a:buNone/>
              <a:defRPr sz="1800">
                <a:solidFill>
                  <a:schemeClr val="lt1"/>
                </a:solidFill>
              </a:defRPr>
            </a:lvl2pPr>
            <a:lvl3pPr indent="-228600" lvl="2" marL="1371600" algn="l">
              <a:lnSpc>
                <a:spcPct val="100000"/>
              </a:lnSpc>
              <a:spcBef>
                <a:spcPts val="1000"/>
              </a:spcBef>
              <a:spcAft>
                <a:spcPts val="0"/>
              </a:spcAft>
              <a:buSzPts val="1600"/>
              <a:buNone/>
              <a:defRPr sz="1600">
                <a:solidFill>
                  <a:schemeClr val="lt1"/>
                </a:solidFill>
              </a:defRPr>
            </a:lvl3pPr>
            <a:lvl4pPr indent="-228600" lvl="3" marL="1828800" algn="l">
              <a:lnSpc>
                <a:spcPct val="100000"/>
              </a:lnSpc>
              <a:spcBef>
                <a:spcPts val="1000"/>
              </a:spcBef>
              <a:spcAft>
                <a:spcPts val="0"/>
              </a:spcAft>
              <a:buSzPts val="1400"/>
              <a:buNone/>
              <a:defRPr sz="1400">
                <a:solidFill>
                  <a:schemeClr val="lt1"/>
                </a:solidFill>
              </a:defRPr>
            </a:lvl4pPr>
            <a:lvl5pPr indent="-228600" lvl="4" marL="2286000" algn="l">
              <a:lnSpc>
                <a:spcPct val="100000"/>
              </a:lnSpc>
              <a:spcBef>
                <a:spcPts val="1000"/>
              </a:spcBef>
              <a:spcAft>
                <a:spcPts val="0"/>
              </a:spcAft>
              <a:buSzPts val="1400"/>
              <a:buNone/>
              <a:defRPr sz="1400">
                <a:solidFill>
                  <a:schemeClr val="lt1"/>
                </a:solidFill>
              </a:defRPr>
            </a:lvl5pPr>
            <a:lvl6pPr indent="-228600" lvl="5" marL="2743200" algn="l">
              <a:lnSpc>
                <a:spcPct val="100000"/>
              </a:lnSpc>
              <a:spcBef>
                <a:spcPts val="1000"/>
              </a:spcBef>
              <a:spcAft>
                <a:spcPts val="0"/>
              </a:spcAft>
              <a:buSzPts val="1400"/>
              <a:buNone/>
              <a:defRPr sz="1400">
                <a:solidFill>
                  <a:schemeClr val="lt1"/>
                </a:solidFill>
              </a:defRPr>
            </a:lvl6pPr>
            <a:lvl7pPr indent="-228600" lvl="6" marL="3200400" algn="l">
              <a:lnSpc>
                <a:spcPct val="100000"/>
              </a:lnSpc>
              <a:spcBef>
                <a:spcPts val="1000"/>
              </a:spcBef>
              <a:spcAft>
                <a:spcPts val="0"/>
              </a:spcAft>
              <a:buSzPts val="1400"/>
              <a:buNone/>
              <a:defRPr sz="1400">
                <a:solidFill>
                  <a:schemeClr val="lt1"/>
                </a:solidFill>
              </a:defRPr>
            </a:lvl7pPr>
            <a:lvl8pPr indent="-228600" lvl="7" marL="3657600" algn="l">
              <a:lnSpc>
                <a:spcPct val="100000"/>
              </a:lnSpc>
              <a:spcBef>
                <a:spcPts val="1000"/>
              </a:spcBef>
              <a:spcAft>
                <a:spcPts val="0"/>
              </a:spcAft>
              <a:buSzPts val="1400"/>
              <a:buNone/>
              <a:defRPr sz="1400">
                <a:solidFill>
                  <a:schemeClr val="lt1"/>
                </a:solidFill>
              </a:defRPr>
            </a:lvl8pPr>
            <a:lvl9pPr indent="-228600" lvl="8" marL="4114800" algn="l">
              <a:lnSpc>
                <a:spcPct val="100000"/>
              </a:lnSpc>
              <a:spcBef>
                <a:spcPts val="1000"/>
              </a:spcBef>
              <a:spcAft>
                <a:spcPts val="0"/>
              </a:spcAft>
              <a:buSzPts val="1400"/>
              <a:buNone/>
              <a:defRPr sz="1400">
                <a:solidFill>
                  <a:schemeClr val="lt1"/>
                </a:solidFill>
              </a:defRPr>
            </a:lvl9pPr>
          </a:lstStyle>
          <a:p/>
        </p:txBody>
      </p:sp>
      <p:sp>
        <p:nvSpPr>
          <p:cNvPr id="123" name="Google Shape;123;p62"/>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62"/>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62"/>
          <p:cNvSpPr/>
          <p:nvPr/>
        </p:nvSpPr>
        <p:spPr>
          <a:xfrm flipH="1" rot="10800000">
            <a:off x="-4189" y="31781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62"/>
          <p:cNvSpPr txBox="1"/>
          <p:nvPr>
            <p:ph idx="12" type="sldNum"/>
          </p:nvPr>
        </p:nvSpPr>
        <p:spPr>
          <a:xfrm>
            <a:off x="531812" y="3244139"/>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127" name="Google Shape;127;p62"/>
          <p:cNvSpPr txBox="1"/>
          <p:nvPr/>
        </p:nvSpPr>
        <p:spPr>
          <a:xfrm>
            <a:off x="2467652" y="648005"/>
            <a:ext cx="6096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28" name="Google Shape;128;p62"/>
          <p:cNvSpPr txBox="1"/>
          <p:nvPr/>
        </p:nvSpPr>
        <p:spPr>
          <a:xfrm>
            <a:off x="11114852" y="2905306"/>
            <a:ext cx="6096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29" name="Shape 129"/>
        <p:cNvGrpSpPr/>
        <p:nvPr/>
      </p:nvGrpSpPr>
      <p:grpSpPr>
        <a:xfrm>
          <a:off x="0" y="0"/>
          <a:ext cx="0" cy="0"/>
          <a:chOff x="0" y="0"/>
          <a:chExt cx="0" cy="0"/>
        </a:xfrm>
      </p:grpSpPr>
      <p:sp>
        <p:nvSpPr>
          <p:cNvPr id="130" name="Google Shape;130;p63"/>
          <p:cNvSpPr txBox="1"/>
          <p:nvPr>
            <p:ph type="title"/>
          </p:nvPr>
        </p:nvSpPr>
        <p:spPr>
          <a:xfrm>
            <a:off x="2589213" y="2438400"/>
            <a:ext cx="8915400" cy="27249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FEFEFE"/>
              </a:buClr>
              <a:buSzPts val="4800"/>
              <a:buFont typeface="Century Gothic"/>
              <a:buNone/>
              <a:defRPr b="0"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63"/>
          <p:cNvSpPr txBox="1"/>
          <p:nvPr>
            <p:ph idx="1" type="body"/>
          </p:nvPr>
        </p:nvSpPr>
        <p:spPr>
          <a:xfrm>
            <a:off x="2589213" y="5181600"/>
            <a:ext cx="8915400" cy="729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800"/>
              <a:buNone/>
              <a:defRPr>
                <a:solidFill>
                  <a:srgbClr val="FEFEFE"/>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32" name="Google Shape;132;p63"/>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63"/>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63"/>
          <p:cNvSpPr/>
          <p:nvPr/>
        </p:nvSpPr>
        <p:spPr>
          <a:xfrm flipH="1" rot="10800000">
            <a:off x="-4189" y="491172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63"/>
          <p:cNvSpPr txBox="1"/>
          <p:nvPr>
            <p:ph idx="12" type="sldNum"/>
          </p:nvPr>
        </p:nvSpPr>
        <p:spPr>
          <a:xfrm>
            <a:off x="531812" y="4983087"/>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36" name="Shape 136"/>
        <p:cNvGrpSpPr/>
        <p:nvPr/>
      </p:nvGrpSpPr>
      <p:grpSpPr>
        <a:xfrm>
          <a:off x="0" y="0"/>
          <a:ext cx="0" cy="0"/>
          <a:chOff x="0" y="0"/>
          <a:chExt cx="0" cy="0"/>
        </a:xfrm>
      </p:grpSpPr>
      <p:sp>
        <p:nvSpPr>
          <p:cNvPr id="137" name="Google Shape;137;p64"/>
          <p:cNvSpPr txBox="1"/>
          <p:nvPr>
            <p:ph type="title"/>
          </p:nvPr>
        </p:nvSpPr>
        <p:spPr>
          <a:xfrm>
            <a:off x="2849949" y="609600"/>
            <a:ext cx="8394000" cy="2895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FEFEFE"/>
              </a:buClr>
              <a:buSzPts val="4800"/>
              <a:buFont typeface="Century Gothic"/>
              <a:buNone/>
              <a:defRPr b="0" sz="48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64"/>
          <p:cNvSpPr txBox="1"/>
          <p:nvPr>
            <p:ph idx="1" type="body"/>
          </p:nvPr>
        </p:nvSpPr>
        <p:spPr>
          <a:xfrm>
            <a:off x="2589212" y="4343400"/>
            <a:ext cx="8915400" cy="8382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2400"/>
              <a:buFont typeface="Century Gothic"/>
              <a:buNone/>
              <a:defRPr sz="2400">
                <a:solidFill>
                  <a:schemeClr val="accent1"/>
                </a:solidFill>
              </a:defRPr>
            </a:lvl1pPr>
            <a:lvl2pPr indent="-228600" lvl="1" marL="914400" algn="l">
              <a:lnSpc>
                <a:spcPct val="100000"/>
              </a:lnSpc>
              <a:spcBef>
                <a:spcPts val="1000"/>
              </a:spcBef>
              <a:spcAft>
                <a:spcPts val="0"/>
              </a:spcAft>
              <a:buSzPts val="1600"/>
              <a:buFont typeface="Century Gothic"/>
              <a:buNone/>
              <a:defRPr/>
            </a:lvl2pPr>
            <a:lvl3pPr indent="-228600" lvl="2" marL="1371600" algn="l">
              <a:lnSpc>
                <a:spcPct val="100000"/>
              </a:lnSpc>
              <a:spcBef>
                <a:spcPts val="1000"/>
              </a:spcBef>
              <a:spcAft>
                <a:spcPts val="0"/>
              </a:spcAft>
              <a:buSzPts val="1400"/>
              <a:buFont typeface="Century Gothic"/>
              <a:buNone/>
              <a:defRPr/>
            </a:lvl3pPr>
            <a:lvl4pPr indent="-228600" lvl="3" marL="1828800" algn="l">
              <a:lnSpc>
                <a:spcPct val="100000"/>
              </a:lnSpc>
              <a:spcBef>
                <a:spcPts val="1000"/>
              </a:spcBef>
              <a:spcAft>
                <a:spcPts val="0"/>
              </a:spcAft>
              <a:buSzPts val="1200"/>
              <a:buFont typeface="Century Gothic"/>
              <a:buNone/>
              <a:defRPr/>
            </a:lvl4pPr>
            <a:lvl5pPr indent="-228600" lvl="4" marL="2286000" algn="l">
              <a:lnSpc>
                <a:spcPct val="100000"/>
              </a:lnSpc>
              <a:spcBef>
                <a:spcPts val="1000"/>
              </a:spcBef>
              <a:spcAft>
                <a:spcPts val="0"/>
              </a:spcAft>
              <a:buSzPts val="1200"/>
              <a:buFont typeface="Century Gothic"/>
              <a:buNone/>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39" name="Google Shape;139;p64"/>
          <p:cNvSpPr txBox="1"/>
          <p:nvPr>
            <p:ph idx="2" type="body"/>
          </p:nvPr>
        </p:nvSpPr>
        <p:spPr>
          <a:xfrm>
            <a:off x="2589213" y="5181600"/>
            <a:ext cx="8915400" cy="729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800"/>
              <a:buNone/>
              <a:defRPr>
                <a:solidFill>
                  <a:srgbClr val="FEFEFE"/>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40" name="Google Shape;140;p64"/>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64"/>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64"/>
          <p:cNvSpPr/>
          <p:nvPr/>
        </p:nvSpPr>
        <p:spPr>
          <a:xfrm flipH="1" rot="10800000">
            <a:off x="-4189" y="491172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64"/>
          <p:cNvSpPr txBox="1"/>
          <p:nvPr>
            <p:ph idx="12" type="sldNum"/>
          </p:nvPr>
        </p:nvSpPr>
        <p:spPr>
          <a:xfrm>
            <a:off x="531812" y="4983087"/>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144" name="Google Shape;144;p64"/>
          <p:cNvSpPr txBox="1"/>
          <p:nvPr/>
        </p:nvSpPr>
        <p:spPr>
          <a:xfrm>
            <a:off x="2467652" y="648005"/>
            <a:ext cx="6096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45" name="Google Shape;145;p64"/>
          <p:cNvSpPr txBox="1"/>
          <p:nvPr/>
        </p:nvSpPr>
        <p:spPr>
          <a:xfrm>
            <a:off x="11114852" y="2905306"/>
            <a:ext cx="609600" cy="584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chemeClr val="accen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46" name="Shape 146"/>
        <p:cNvGrpSpPr/>
        <p:nvPr/>
      </p:nvGrpSpPr>
      <p:grpSpPr>
        <a:xfrm>
          <a:off x="0" y="0"/>
          <a:ext cx="0" cy="0"/>
          <a:chOff x="0" y="0"/>
          <a:chExt cx="0" cy="0"/>
        </a:xfrm>
      </p:grpSpPr>
      <p:sp>
        <p:nvSpPr>
          <p:cNvPr id="147" name="Google Shape;147;p65"/>
          <p:cNvSpPr txBox="1"/>
          <p:nvPr>
            <p:ph type="title"/>
          </p:nvPr>
        </p:nvSpPr>
        <p:spPr>
          <a:xfrm>
            <a:off x="2589212" y="627407"/>
            <a:ext cx="8915400" cy="2880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FEFEFE"/>
              </a:buClr>
              <a:buSzPts val="4800"/>
              <a:buFont typeface="Century Gothic"/>
              <a:buNone/>
              <a:defRPr b="0"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65"/>
          <p:cNvSpPr txBox="1"/>
          <p:nvPr>
            <p:ph idx="1" type="body"/>
          </p:nvPr>
        </p:nvSpPr>
        <p:spPr>
          <a:xfrm>
            <a:off x="2589212" y="4343400"/>
            <a:ext cx="8915400" cy="8382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2400"/>
              <a:buFont typeface="Century Gothic"/>
              <a:buNone/>
              <a:defRPr sz="2400">
                <a:solidFill>
                  <a:schemeClr val="accent1"/>
                </a:solidFill>
              </a:defRPr>
            </a:lvl1pPr>
            <a:lvl2pPr indent="-228600" lvl="1" marL="914400" algn="l">
              <a:lnSpc>
                <a:spcPct val="100000"/>
              </a:lnSpc>
              <a:spcBef>
                <a:spcPts val="1000"/>
              </a:spcBef>
              <a:spcAft>
                <a:spcPts val="0"/>
              </a:spcAft>
              <a:buSzPts val="1600"/>
              <a:buFont typeface="Century Gothic"/>
              <a:buNone/>
              <a:defRPr/>
            </a:lvl2pPr>
            <a:lvl3pPr indent="-228600" lvl="2" marL="1371600" algn="l">
              <a:lnSpc>
                <a:spcPct val="100000"/>
              </a:lnSpc>
              <a:spcBef>
                <a:spcPts val="1000"/>
              </a:spcBef>
              <a:spcAft>
                <a:spcPts val="0"/>
              </a:spcAft>
              <a:buSzPts val="1400"/>
              <a:buFont typeface="Century Gothic"/>
              <a:buNone/>
              <a:defRPr/>
            </a:lvl3pPr>
            <a:lvl4pPr indent="-228600" lvl="3" marL="1828800" algn="l">
              <a:lnSpc>
                <a:spcPct val="100000"/>
              </a:lnSpc>
              <a:spcBef>
                <a:spcPts val="1000"/>
              </a:spcBef>
              <a:spcAft>
                <a:spcPts val="0"/>
              </a:spcAft>
              <a:buSzPts val="1200"/>
              <a:buFont typeface="Century Gothic"/>
              <a:buNone/>
              <a:defRPr/>
            </a:lvl4pPr>
            <a:lvl5pPr indent="-228600" lvl="4" marL="2286000" algn="l">
              <a:lnSpc>
                <a:spcPct val="100000"/>
              </a:lnSpc>
              <a:spcBef>
                <a:spcPts val="1000"/>
              </a:spcBef>
              <a:spcAft>
                <a:spcPts val="0"/>
              </a:spcAft>
              <a:buSzPts val="1200"/>
              <a:buFont typeface="Century Gothic"/>
              <a:buNone/>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49" name="Google Shape;149;p65"/>
          <p:cNvSpPr txBox="1"/>
          <p:nvPr>
            <p:ph idx="2" type="body"/>
          </p:nvPr>
        </p:nvSpPr>
        <p:spPr>
          <a:xfrm>
            <a:off x="2589213" y="5181600"/>
            <a:ext cx="8915400" cy="729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800"/>
              <a:buNone/>
              <a:defRPr>
                <a:solidFill>
                  <a:srgbClr val="FEFEFE"/>
                </a:solidFill>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50" name="Google Shape;150;p65"/>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65"/>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65"/>
          <p:cNvSpPr/>
          <p:nvPr/>
        </p:nvSpPr>
        <p:spPr>
          <a:xfrm flipH="1" rot="10800000">
            <a:off x="-4189" y="491172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65"/>
          <p:cNvSpPr txBox="1"/>
          <p:nvPr>
            <p:ph idx="12" type="sldNum"/>
          </p:nvPr>
        </p:nvSpPr>
        <p:spPr>
          <a:xfrm>
            <a:off x="531812" y="4983087"/>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4" name="Shape 154"/>
        <p:cNvGrpSpPr/>
        <p:nvPr/>
      </p:nvGrpSpPr>
      <p:grpSpPr>
        <a:xfrm>
          <a:off x="0" y="0"/>
          <a:ext cx="0" cy="0"/>
          <a:chOff x="0" y="0"/>
          <a:chExt cx="0" cy="0"/>
        </a:xfrm>
      </p:grpSpPr>
      <p:sp>
        <p:nvSpPr>
          <p:cNvPr id="155" name="Google Shape;155;p66"/>
          <p:cNvSpPr txBox="1"/>
          <p:nvPr>
            <p:ph type="title"/>
          </p:nvPr>
        </p:nvSpPr>
        <p:spPr>
          <a:xfrm>
            <a:off x="2592924" y="624110"/>
            <a:ext cx="8911800" cy="1281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66"/>
          <p:cNvSpPr txBox="1"/>
          <p:nvPr>
            <p:ph idx="1" type="body"/>
          </p:nvPr>
        </p:nvSpPr>
        <p:spPr>
          <a:xfrm rot="5400000">
            <a:off x="5103812" y="-381000"/>
            <a:ext cx="3886200" cy="8915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57" name="Google Shape;157;p66"/>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66"/>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66"/>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66"/>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1" name="Shape 161"/>
        <p:cNvGrpSpPr/>
        <p:nvPr/>
      </p:nvGrpSpPr>
      <p:grpSpPr>
        <a:xfrm>
          <a:off x="0" y="0"/>
          <a:ext cx="0" cy="0"/>
          <a:chOff x="0" y="0"/>
          <a:chExt cx="0" cy="0"/>
        </a:xfrm>
      </p:grpSpPr>
      <p:sp>
        <p:nvSpPr>
          <p:cNvPr id="162" name="Google Shape;162;p67"/>
          <p:cNvSpPr txBox="1"/>
          <p:nvPr>
            <p:ph type="title"/>
          </p:nvPr>
        </p:nvSpPr>
        <p:spPr>
          <a:xfrm rot="5400000">
            <a:off x="7756613" y="2165505"/>
            <a:ext cx="5283900" cy="22077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67"/>
          <p:cNvSpPr txBox="1"/>
          <p:nvPr>
            <p:ph idx="1" type="body"/>
          </p:nvPr>
        </p:nvSpPr>
        <p:spPr>
          <a:xfrm rot="5400000">
            <a:off x="3185762" y="30856"/>
            <a:ext cx="5283900" cy="6477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64" name="Google Shape;164;p67"/>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67"/>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67"/>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67"/>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1" name="Shape 201"/>
        <p:cNvGrpSpPr/>
        <p:nvPr/>
      </p:nvGrpSpPr>
      <p:grpSpPr>
        <a:xfrm>
          <a:off x="0" y="0"/>
          <a:ext cx="0" cy="0"/>
          <a:chOff x="0" y="0"/>
          <a:chExt cx="0" cy="0"/>
        </a:xfrm>
      </p:grpSpPr>
      <p:sp>
        <p:nvSpPr>
          <p:cNvPr id="202" name="Google Shape;202;p49"/>
          <p:cNvSpPr txBox="1"/>
          <p:nvPr>
            <p:ph type="title"/>
          </p:nvPr>
        </p:nvSpPr>
        <p:spPr>
          <a:xfrm>
            <a:off x="2592925" y="624110"/>
            <a:ext cx="8911800" cy="1281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49"/>
          <p:cNvSpPr txBox="1"/>
          <p:nvPr>
            <p:ph idx="1" type="body"/>
          </p:nvPr>
        </p:nvSpPr>
        <p:spPr>
          <a:xfrm>
            <a:off x="2589212" y="2133600"/>
            <a:ext cx="8915400" cy="3777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204" name="Google Shape;204;p49"/>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5" name="Google Shape;205;p49"/>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49"/>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49"/>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8" name="Shape 208"/>
        <p:cNvGrpSpPr/>
        <p:nvPr/>
      </p:nvGrpSpPr>
      <p:grpSpPr>
        <a:xfrm>
          <a:off x="0" y="0"/>
          <a:ext cx="0" cy="0"/>
          <a:chOff x="0" y="0"/>
          <a:chExt cx="0" cy="0"/>
        </a:xfrm>
      </p:grpSpPr>
      <p:sp>
        <p:nvSpPr>
          <p:cNvPr id="209" name="Google Shape;209;p52"/>
          <p:cNvSpPr txBox="1"/>
          <p:nvPr>
            <p:ph type="title"/>
          </p:nvPr>
        </p:nvSpPr>
        <p:spPr>
          <a:xfrm>
            <a:off x="2589212" y="446088"/>
            <a:ext cx="3505200" cy="976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262626"/>
              </a:buClr>
              <a:buSzPts val="2000"/>
              <a:buFont typeface="Century Gothic"/>
              <a:buNone/>
              <a:defRPr b="0"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52"/>
          <p:cNvSpPr txBox="1"/>
          <p:nvPr>
            <p:ph idx="1" type="body"/>
          </p:nvPr>
        </p:nvSpPr>
        <p:spPr>
          <a:xfrm>
            <a:off x="6323012" y="446088"/>
            <a:ext cx="5181600" cy="5415000"/>
          </a:xfrm>
          <a:prstGeom prst="rect">
            <a:avLst/>
          </a:prstGeom>
          <a:noFill/>
          <a:ln>
            <a:noFill/>
          </a:ln>
        </p:spPr>
        <p:txBody>
          <a:bodyPr anchorCtr="0" anchor="ctr"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211" name="Google Shape;211;p52"/>
          <p:cNvSpPr txBox="1"/>
          <p:nvPr>
            <p:ph idx="2" type="body"/>
          </p:nvPr>
        </p:nvSpPr>
        <p:spPr>
          <a:xfrm>
            <a:off x="2589212" y="1598613"/>
            <a:ext cx="3505200" cy="4262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00"/>
              <a:buNone/>
              <a:defRPr sz="1400"/>
            </a:lvl1pPr>
            <a:lvl2pPr indent="-228600" lvl="1" marL="914400" algn="l">
              <a:lnSpc>
                <a:spcPct val="100000"/>
              </a:lnSpc>
              <a:spcBef>
                <a:spcPts val="1000"/>
              </a:spcBef>
              <a:spcAft>
                <a:spcPts val="0"/>
              </a:spcAft>
              <a:buSzPts val="1200"/>
              <a:buNone/>
              <a:defRPr sz="1200"/>
            </a:lvl2pPr>
            <a:lvl3pPr indent="-228600" lvl="2" marL="1371600" algn="l">
              <a:lnSpc>
                <a:spcPct val="100000"/>
              </a:lnSpc>
              <a:spcBef>
                <a:spcPts val="1000"/>
              </a:spcBef>
              <a:spcAft>
                <a:spcPts val="0"/>
              </a:spcAft>
              <a:buSzPts val="1000"/>
              <a:buNone/>
              <a:defRPr sz="1000"/>
            </a:lvl3pPr>
            <a:lvl4pPr indent="-228600" lvl="3" marL="1828800" algn="l">
              <a:lnSpc>
                <a:spcPct val="100000"/>
              </a:lnSpc>
              <a:spcBef>
                <a:spcPts val="1000"/>
              </a:spcBef>
              <a:spcAft>
                <a:spcPts val="0"/>
              </a:spcAft>
              <a:buSzPts val="900"/>
              <a:buNone/>
              <a:defRPr sz="900"/>
            </a:lvl4pPr>
            <a:lvl5pPr indent="-228600" lvl="4" marL="2286000" algn="l">
              <a:lnSpc>
                <a:spcPct val="100000"/>
              </a:lnSpc>
              <a:spcBef>
                <a:spcPts val="1000"/>
              </a:spcBef>
              <a:spcAft>
                <a:spcPts val="0"/>
              </a:spcAft>
              <a:buSzPts val="900"/>
              <a:buNone/>
              <a:defRPr sz="900"/>
            </a:lvl5pPr>
            <a:lvl6pPr indent="-228600" lvl="5" marL="2743200" algn="l">
              <a:lnSpc>
                <a:spcPct val="100000"/>
              </a:lnSpc>
              <a:spcBef>
                <a:spcPts val="1000"/>
              </a:spcBef>
              <a:spcAft>
                <a:spcPts val="0"/>
              </a:spcAft>
              <a:buSzPts val="900"/>
              <a:buNone/>
              <a:defRPr sz="900"/>
            </a:lvl6pPr>
            <a:lvl7pPr indent="-228600" lvl="6" marL="3200400" algn="l">
              <a:lnSpc>
                <a:spcPct val="100000"/>
              </a:lnSpc>
              <a:spcBef>
                <a:spcPts val="1000"/>
              </a:spcBef>
              <a:spcAft>
                <a:spcPts val="0"/>
              </a:spcAft>
              <a:buSzPts val="900"/>
              <a:buNone/>
              <a:defRPr sz="900"/>
            </a:lvl7pPr>
            <a:lvl8pPr indent="-228600" lvl="7" marL="3657600" algn="l">
              <a:lnSpc>
                <a:spcPct val="100000"/>
              </a:lnSpc>
              <a:spcBef>
                <a:spcPts val="1000"/>
              </a:spcBef>
              <a:spcAft>
                <a:spcPts val="0"/>
              </a:spcAft>
              <a:buSzPts val="900"/>
              <a:buNone/>
              <a:defRPr sz="900"/>
            </a:lvl8pPr>
            <a:lvl9pPr indent="-228600" lvl="8" marL="4114800" algn="l">
              <a:lnSpc>
                <a:spcPct val="100000"/>
              </a:lnSpc>
              <a:spcBef>
                <a:spcPts val="1000"/>
              </a:spcBef>
              <a:spcAft>
                <a:spcPts val="0"/>
              </a:spcAft>
              <a:buSzPts val="900"/>
              <a:buNone/>
              <a:defRPr sz="900"/>
            </a:lvl9pPr>
          </a:lstStyle>
          <a:p/>
        </p:txBody>
      </p:sp>
      <p:sp>
        <p:nvSpPr>
          <p:cNvPr id="212" name="Google Shape;212;p52"/>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p52"/>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52"/>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52"/>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50"/>
          <p:cNvSpPr txBox="1"/>
          <p:nvPr>
            <p:ph type="title"/>
          </p:nvPr>
        </p:nvSpPr>
        <p:spPr>
          <a:xfrm>
            <a:off x="2592924" y="624110"/>
            <a:ext cx="8911800" cy="1281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0"/>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0"/>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50"/>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50"/>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6" name="Shape 216"/>
        <p:cNvGrpSpPr/>
        <p:nvPr/>
      </p:nvGrpSpPr>
      <p:grpSpPr>
        <a:xfrm>
          <a:off x="0" y="0"/>
          <a:ext cx="0" cy="0"/>
          <a:chOff x="0" y="0"/>
          <a:chExt cx="0" cy="0"/>
        </a:xfrm>
      </p:grpSpPr>
      <p:sp>
        <p:nvSpPr>
          <p:cNvPr id="217" name="Google Shape;217;p54"/>
          <p:cNvSpPr txBox="1"/>
          <p:nvPr>
            <p:ph type="title"/>
          </p:nvPr>
        </p:nvSpPr>
        <p:spPr>
          <a:xfrm>
            <a:off x="415600" y="593367"/>
            <a:ext cx="11360700" cy="831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262626"/>
              </a:buClr>
              <a:buSzPts val="3000"/>
              <a:buFont typeface="Century Gothic"/>
              <a:buNone/>
              <a:defRPr/>
            </a:lvl1pPr>
            <a:lvl2pPr lvl="1" algn="l">
              <a:lnSpc>
                <a:spcPct val="100000"/>
              </a:lnSpc>
              <a:spcBef>
                <a:spcPts val="0"/>
              </a:spcBef>
              <a:spcAft>
                <a:spcPts val="0"/>
              </a:spcAft>
              <a:buClr>
                <a:schemeClr val="dk2"/>
              </a:buClr>
              <a:buSzPts val="3000"/>
              <a:buNone/>
              <a:defRPr/>
            </a:lvl2pPr>
            <a:lvl3pPr lvl="2" algn="l">
              <a:lnSpc>
                <a:spcPct val="100000"/>
              </a:lnSpc>
              <a:spcBef>
                <a:spcPts val="0"/>
              </a:spcBef>
              <a:spcAft>
                <a:spcPts val="0"/>
              </a:spcAft>
              <a:buClr>
                <a:schemeClr val="dk2"/>
              </a:buClr>
              <a:buSzPts val="3000"/>
              <a:buNone/>
              <a:defRPr/>
            </a:lvl3pPr>
            <a:lvl4pPr lvl="3" algn="l">
              <a:lnSpc>
                <a:spcPct val="100000"/>
              </a:lnSpc>
              <a:spcBef>
                <a:spcPts val="0"/>
              </a:spcBef>
              <a:spcAft>
                <a:spcPts val="0"/>
              </a:spcAft>
              <a:buClr>
                <a:schemeClr val="dk2"/>
              </a:buClr>
              <a:buSzPts val="3000"/>
              <a:buNone/>
              <a:defRPr/>
            </a:lvl4pPr>
            <a:lvl5pPr lvl="4" algn="l">
              <a:lnSpc>
                <a:spcPct val="100000"/>
              </a:lnSpc>
              <a:spcBef>
                <a:spcPts val="0"/>
              </a:spcBef>
              <a:spcAft>
                <a:spcPts val="0"/>
              </a:spcAft>
              <a:buClr>
                <a:schemeClr val="dk2"/>
              </a:buClr>
              <a:buSzPts val="3000"/>
              <a:buNone/>
              <a:defRPr/>
            </a:lvl5pPr>
            <a:lvl6pPr lvl="5" algn="l">
              <a:lnSpc>
                <a:spcPct val="100000"/>
              </a:lnSpc>
              <a:spcBef>
                <a:spcPts val="0"/>
              </a:spcBef>
              <a:spcAft>
                <a:spcPts val="0"/>
              </a:spcAft>
              <a:buClr>
                <a:schemeClr val="dk2"/>
              </a:buClr>
              <a:buSzPts val="3000"/>
              <a:buNone/>
              <a:defRPr/>
            </a:lvl6pPr>
            <a:lvl7pPr lvl="6" algn="l">
              <a:lnSpc>
                <a:spcPct val="100000"/>
              </a:lnSpc>
              <a:spcBef>
                <a:spcPts val="0"/>
              </a:spcBef>
              <a:spcAft>
                <a:spcPts val="0"/>
              </a:spcAft>
              <a:buClr>
                <a:schemeClr val="dk2"/>
              </a:buClr>
              <a:buSzPts val="3000"/>
              <a:buNone/>
              <a:defRPr/>
            </a:lvl7pPr>
            <a:lvl8pPr lvl="7" algn="l">
              <a:lnSpc>
                <a:spcPct val="100000"/>
              </a:lnSpc>
              <a:spcBef>
                <a:spcPts val="0"/>
              </a:spcBef>
              <a:spcAft>
                <a:spcPts val="0"/>
              </a:spcAft>
              <a:buClr>
                <a:schemeClr val="dk2"/>
              </a:buClr>
              <a:buSzPts val="3000"/>
              <a:buNone/>
              <a:defRPr/>
            </a:lvl8pPr>
            <a:lvl9pPr lvl="8" algn="l">
              <a:lnSpc>
                <a:spcPct val="100000"/>
              </a:lnSpc>
              <a:spcBef>
                <a:spcPts val="0"/>
              </a:spcBef>
              <a:spcAft>
                <a:spcPts val="0"/>
              </a:spcAft>
              <a:buClr>
                <a:schemeClr val="dk2"/>
              </a:buClr>
              <a:buSzPts val="3000"/>
              <a:buNone/>
              <a:defRPr/>
            </a:lvl9pPr>
          </a:lstStyle>
          <a:p/>
        </p:txBody>
      </p:sp>
      <p:sp>
        <p:nvSpPr>
          <p:cNvPr id="218" name="Google Shape;218;p54"/>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219" name="Google Shape;219;p54"/>
          <p:cNvSpPr txBox="1"/>
          <p:nvPr>
            <p:ph idx="12" type="sldNum"/>
          </p:nvPr>
        </p:nvSpPr>
        <p:spPr>
          <a:xfrm>
            <a:off x="11330665" y="6251679"/>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0" name="Shape 220"/>
        <p:cNvGrpSpPr/>
        <p:nvPr/>
      </p:nvGrpSpPr>
      <p:grpSpPr>
        <a:xfrm>
          <a:off x="0" y="0"/>
          <a:ext cx="0" cy="0"/>
          <a:chOff x="0" y="0"/>
          <a:chExt cx="0" cy="0"/>
        </a:xfrm>
      </p:grpSpPr>
      <p:sp>
        <p:nvSpPr>
          <p:cNvPr id="221" name="Google Shape;221;p57"/>
          <p:cNvSpPr txBox="1"/>
          <p:nvPr>
            <p:ph type="title"/>
          </p:nvPr>
        </p:nvSpPr>
        <p:spPr>
          <a:xfrm>
            <a:off x="2589212" y="2058750"/>
            <a:ext cx="8915400" cy="14688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262626"/>
              </a:buClr>
              <a:buSzPts val="4000"/>
              <a:buFont typeface="Century Gothic"/>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57"/>
          <p:cNvSpPr txBox="1"/>
          <p:nvPr>
            <p:ph idx="1" type="body"/>
          </p:nvPr>
        </p:nvSpPr>
        <p:spPr>
          <a:xfrm>
            <a:off x="2589212" y="3530129"/>
            <a:ext cx="8915400" cy="860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2000"/>
              <a:buNone/>
              <a:defRPr sz="2000">
                <a:solidFill>
                  <a:srgbClr val="595959"/>
                </a:solidFill>
              </a:defRPr>
            </a:lvl1pPr>
            <a:lvl2pPr indent="-228600" lvl="1" marL="914400" algn="l">
              <a:lnSpc>
                <a:spcPct val="100000"/>
              </a:lnSpc>
              <a:spcBef>
                <a:spcPts val="1000"/>
              </a:spcBef>
              <a:spcAft>
                <a:spcPts val="0"/>
              </a:spcAft>
              <a:buSzPts val="1800"/>
              <a:buNone/>
              <a:defRPr sz="1800">
                <a:solidFill>
                  <a:srgbClr val="888888"/>
                </a:solidFill>
              </a:defRPr>
            </a:lvl2pPr>
            <a:lvl3pPr indent="-228600" lvl="2" marL="1371600" algn="l">
              <a:lnSpc>
                <a:spcPct val="100000"/>
              </a:lnSpc>
              <a:spcBef>
                <a:spcPts val="1000"/>
              </a:spcBef>
              <a:spcAft>
                <a:spcPts val="0"/>
              </a:spcAft>
              <a:buSzPts val="1600"/>
              <a:buNone/>
              <a:defRPr sz="1600">
                <a:solidFill>
                  <a:srgbClr val="888888"/>
                </a:solidFill>
              </a:defRPr>
            </a:lvl3pPr>
            <a:lvl4pPr indent="-228600" lvl="3" marL="1828800" algn="l">
              <a:lnSpc>
                <a:spcPct val="100000"/>
              </a:lnSpc>
              <a:spcBef>
                <a:spcPts val="1000"/>
              </a:spcBef>
              <a:spcAft>
                <a:spcPts val="0"/>
              </a:spcAft>
              <a:buSzPts val="1400"/>
              <a:buNone/>
              <a:defRPr sz="1400">
                <a:solidFill>
                  <a:srgbClr val="888888"/>
                </a:solidFill>
              </a:defRPr>
            </a:lvl4pPr>
            <a:lvl5pPr indent="-228600" lvl="4" marL="2286000" algn="l">
              <a:lnSpc>
                <a:spcPct val="100000"/>
              </a:lnSpc>
              <a:spcBef>
                <a:spcPts val="1000"/>
              </a:spcBef>
              <a:spcAft>
                <a:spcPts val="0"/>
              </a:spcAft>
              <a:buSzPts val="1400"/>
              <a:buNone/>
              <a:defRPr sz="1400">
                <a:solidFill>
                  <a:srgbClr val="888888"/>
                </a:solidFill>
              </a:defRPr>
            </a:lvl5pPr>
            <a:lvl6pPr indent="-228600" lvl="5" marL="2743200" algn="l">
              <a:lnSpc>
                <a:spcPct val="100000"/>
              </a:lnSpc>
              <a:spcBef>
                <a:spcPts val="1000"/>
              </a:spcBef>
              <a:spcAft>
                <a:spcPts val="0"/>
              </a:spcAft>
              <a:buSzPts val="1400"/>
              <a:buNone/>
              <a:defRPr sz="1400">
                <a:solidFill>
                  <a:srgbClr val="888888"/>
                </a:solidFill>
              </a:defRPr>
            </a:lvl6pPr>
            <a:lvl7pPr indent="-228600" lvl="6" marL="3200400" algn="l">
              <a:lnSpc>
                <a:spcPct val="100000"/>
              </a:lnSpc>
              <a:spcBef>
                <a:spcPts val="1000"/>
              </a:spcBef>
              <a:spcAft>
                <a:spcPts val="0"/>
              </a:spcAft>
              <a:buSzPts val="1400"/>
              <a:buNone/>
              <a:defRPr sz="1400">
                <a:solidFill>
                  <a:srgbClr val="888888"/>
                </a:solidFill>
              </a:defRPr>
            </a:lvl7pPr>
            <a:lvl8pPr indent="-228600" lvl="7" marL="3657600" algn="l">
              <a:lnSpc>
                <a:spcPct val="100000"/>
              </a:lnSpc>
              <a:spcBef>
                <a:spcPts val="1000"/>
              </a:spcBef>
              <a:spcAft>
                <a:spcPts val="0"/>
              </a:spcAft>
              <a:buSzPts val="1400"/>
              <a:buNone/>
              <a:defRPr sz="1400">
                <a:solidFill>
                  <a:srgbClr val="888888"/>
                </a:solidFill>
              </a:defRPr>
            </a:lvl8pPr>
            <a:lvl9pPr indent="-228600" lvl="8" marL="4114800" algn="l">
              <a:lnSpc>
                <a:spcPct val="100000"/>
              </a:lnSpc>
              <a:spcBef>
                <a:spcPts val="1000"/>
              </a:spcBef>
              <a:spcAft>
                <a:spcPts val="0"/>
              </a:spcAft>
              <a:buSzPts val="1400"/>
              <a:buNone/>
              <a:defRPr sz="1400">
                <a:solidFill>
                  <a:srgbClr val="888888"/>
                </a:solidFill>
              </a:defRPr>
            </a:lvl9pPr>
          </a:lstStyle>
          <a:p/>
        </p:txBody>
      </p:sp>
      <p:sp>
        <p:nvSpPr>
          <p:cNvPr id="223" name="Google Shape;223;p57"/>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p57"/>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57"/>
          <p:cNvSpPr/>
          <p:nvPr/>
        </p:nvSpPr>
        <p:spPr>
          <a:xfrm flipH="1" rot="10800000">
            <a:off x="-4189" y="31781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57"/>
          <p:cNvSpPr txBox="1"/>
          <p:nvPr>
            <p:ph idx="12" type="sldNum"/>
          </p:nvPr>
        </p:nvSpPr>
        <p:spPr>
          <a:xfrm>
            <a:off x="531812" y="3244139"/>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5" name="Shape 55"/>
        <p:cNvGrpSpPr/>
        <p:nvPr/>
      </p:nvGrpSpPr>
      <p:grpSpPr>
        <a:xfrm>
          <a:off x="0" y="0"/>
          <a:ext cx="0" cy="0"/>
          <a:chOff x="0" y="0"/>
          <a:chExt cx="0" cy="0"/>
        </a:xfrm>
      </p:grpSpPr>
      <p:sp>
        <p:nvSpPr>
          <p:cNvPr id="56" name="Google Shape;56;p53"/>
          <p:cNvSpPr txBox="1"/>
          <p:nvPr>
            <p:ph type="title"/>
          </p:nvPr>
        </p:nvSpPr>
        <p:spPr>
          <a:xfrm>
            <a:off x="415600" y="593367"/>
            <a:ext cx="11360700" cy="831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EFEFE"/>
              </a:buClr>
              <a:buSzPts val="3000"/>
              <a:buFont typeface="Century Gothic"/>
              <a:buNone/>
              <a:defRPr/>
            </a:lvl1pPr>
            <a:lvl2pPr lvl="1" algn="l">
              <a:lnSpc>
                <a:spcPct val="100000"/>
              </a:lnSpc>
              <a:spcBef>
                <a:spcPts val="0"/>
              </a:spcBef>
              <a:spcAft>
                <a:spcPts val="0"/>
              </a:spcAft>
              <a:buClr>
                <a:schemeClr val="lt2"/>
              </a:buClr>
              <a:buSzPts val="3000"/>
              <a:buNone/>
              <a:defRPr/>
            </a:lvl2pPr>
            <a:lvl3pPr lvl="2" algn="l">
              <a:lnSpc>
                <a:spcPct val="100000"/>
              </a:lnSpc>
              <a:spcBef>
                <a:spcPts val="0"/>
              </a:spcBef>
              <a:spcAft>
                <a:spcPts val="0"/>
              </a:spcAft>
              <a:buClr>
                <a:schemeClr val="lt2"/>
              </a:buClr>
              <a:buSzPts val="3000"/>
              <a:buNone/>
              <a:defRPr/>
            </a:lvl3pPr>
            <a:lvl4pPr lvl="3" algn="l">
              <a:lnSpc>
                <a:spcPct val="100000"/>
              </a:lnSpc>
              <a:spcBef>
                <a:spcPts val="0"/>
              </a:spcBef>
              <a:spcAft>
                <a:spcPts val="0"/>
              </a:spcAft>
              <a:buClr>
                <a:schemeClr val="lt2"/>
              </a:buClr>
              <a:buSzPts val="3000"/>
              <a:buNone/>
              <a:defRPr/>
            </a:lvl4pPr>
            <a:lvl5pPr lvl="4" algn="l">
              <a:lnSpc>
                <a:spcPct val="100000"/>
              </a:lnSpc>
              <a:spcBef>
                <a:spcPts val="0"/>
              </a:spcBef>
              <a:spcAft>
                <a:spcPts val="0"/>
              </a:spcAft>
              <a:buClr>
                <a:schemeClr val="lt2"/>
              </a:buClr>
              <a:buSzPts val="3000"/>
              <a:buNone/>
              <a:defRPr/>
            </a:lvl5pPr>
            <a:lvl6pPr lvl="5" algn="l">
              <a:lnSpc>
                <a:spcPct val="100000"/>
              </a:lnSpc>
              <a:spcBef>
                <a:spcPts val="0"/>
              </a:spcBef>
              <a:spcAft>
                <a:spcPts val="0"/>
              </a:spcAft>
              <a:buClr>
                <a:schemeClr val="lt2"/>
              </a:buClr>
              <a:buSzPts val="3000"/>
              <a:buNone/>
              <a:defRPr/>
            </a:lvl6pPr>
            <a:lvl7pPr lvl="6" algn="l">
              <a:lnSpc>
                <a:spcPct val="100000"/>
              </a:lnSpc>
              <a:spcBef>
                <a:spcPts val="0"/>
              </a:spcBef>
              <a:spcAft>
                <a:spcPts val="0"/>
              </a:spcAft>
              <a:buClr>
                <a:schemeClr val="lt2"/>
              </a:buClr>
              <a:buSzPts val="3000"/>
              <a:buNone/>
              <a:defRPr/>
            </a:lvl7pPr>
            <a:lvl8pPr lvl="7" algn="l">
              <a:lnSpc>
                <a:spcPct val="100000"/>
              </a:lnSpc>
              <a:spcBef>
                <a:spcPts val="0"/>
              </a:spcBef>
              <a:spcAft>
                <a:spcPts val="0"/>
              </a:spcAft>
              <a:buClr>
                <a:schemeClr val="lt2"/>
              </a:buClr>
              <a:buSzPts val="3000"/>
              <a:buNone/>
              <a:defRPr/>
            </a:lvl8pPr>
            <a:lvl9pPr lvl="8" algn="l">
              <a:lnSpc>
                <a:spcPct val="100000"/>
              </a:lnSpc>
              <a:spcBef>
                <a:spcPts val="0"/>
              </a:spcBef>
              <a:spcAft>
                <a:spcPts val="0"/>
              </a:spcAft>
              <a:buClr>
                <a:schemeClr val="lt2"/>
              </a:buClr>
              <a:buSzPts val="3000"/>
              <a:buNone/>
              <a:defRPr/>
            </a:lvl9pPr>
          </a:lstStyle>
          <a:p/>
        </p:txBody>
      </p:sp>
      <p:sp>
        <p:nvSpPr>
          <p:cNvPr id="57" name="Google Shape;57;p53"/>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58" name="Google Shape;58;p53"/>
          <p:cNvSpPr txBox="1"/>
          <p:nvPr>
            <p:ph idx="12" type="sldNum"/>
          </p:nvPr>
        </p:nvSpPr>
        <p:spPr>
          <a:xfrm>
            <a:off x="11330665" y="6251679"/>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FEFFFF"/>
              </a:buClr>
              <a:buSzPts val="2000"/>
              <a:buFont typeface="Century Gothic"/>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9" name="Shape 59"/>
        <p:cNvGrpSpPr/>
        <p:nvPr/>
      </p:nvGrpSpPr>
      <p:grpSpPr>
        <a:xfrm>
          <a:off x="0" y="0"/>
          <a:ext cx="0" cy="0"/>
          <a:chOff x="0" y="0"/>
          <a:chExt cx="0" cy="0"/>
        </a:xfrm>
      </p:grpSpPr>
      <p:sp>
        <p:nvSpPr>
          <p:cNvPr id="60" name="Google Shape;60;p48"/>
          <p:cNvSpPr txBox="1"/>
          <p:nvPr>
            <p:ph type="title"/>
          </p:nvPr>
        </p:nvSpPr>
        <p:spPr>
          <a:xfrm>
            <a:off x="2592925" y="624110"/>
            <a:ext cx="8911800" cy="1281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8"/>
          <p:cNvSpPr txBox="1"/>
          <p:nvPr>
            <p:ph idx="1" type="body"/>
          </p:nvPr>
        </p:nvSpPr>
        <p:spPr>
          <a:xfrm>
            <a:off x="2589212" y="2133600"/>
            <a:ext cx="8915400" cy="3777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62" name="Google Shape;62;p48"/>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8"/>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8"/>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48"/>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55"/>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55"/>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55"/>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55"/>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1" name="Shape 71"/>
        <p:cNvGrpSpPr/>
        <p:nvPr/>
      </p:nvGrpSpPr>
      <p:grpSpPr>
        <a:xfrm>
          <a:off x="0" y="0"/>
          <a:ext cx="0" cy="0"/>
          <a:chOff x="0" y="0"/>
          <a:chExt cx="0" cy="0"/>
        </a:xfrm>
      </p:grpSpPr>
      <p:sp>
        <p:nvSpPr>
          <p:cNvPr id="72" name="Google Shape;72;p56"/>
          <p:cNvSpPr txBox="1"/>
          <p:nvPr>
            <p:ph type="title"/>
          </p:nvPr>
        </p:nvSpPr>
        <p:spPr>
          <a:xfrm>
            <a:off x="2589212" y="2058750"/>
            <a:ext cx="8915400" cy="14688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FEFEFE"/>
              </a:buClr>
              <a:buSzPts val="4000"/>
              <a:buFont typeface="Century Gothic"/>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56"/>
          <p:cNvSpPr txBox="1"/>
          <p:nvPr>
            <p:ph idx="1" type="body"/>
          </p:nvPr>
        </p:nvSpPr>
        <p:spPr>
          <a:xfrm>
            <a:off x="2589212" y="3530129"/>
            <a:ext cx="8915400" cy="860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2000"/>
              <a:buNone/>
              <a:defRPr sz="2000">
                <a:solidFill>
                  <a:srgbClr val="FEFEFE"/>
                </a:solidFill>
              </a:defRPr>
            </a:lvl1pPr>
            <a:lvl2pPr indent="-228600" lvl="1" marL="914400" algn="l">
              <a:lnSpc>
                <a:spcPct val="100000"/>
              </a:lnSpc>
              <a:spcBef>
                <a:spcPts val="1000"/>
              </a:spcBef>
              <a:spcAft>
                <a:spcPts val="0"/>
              </a:spcAft>
              <a:buSzPts val="1800"/>
              <a:buNone/>
              <a:defRPr sz="1800">
                <a:solidFill>
                  <a:schemeClr val="lt1"/>
                </a:solidFill>
              </a:defRPr>
            </a:lvl2pPr>
            <a:lvl3pPr indent="-228600" lvl="2" marL="1371600" algn="l">
              <a:lnSpc>
                <a:spcPct val="100000"/>
              </a:lnSpc>
              <a:spcBef>
                <a:spcPts val="1000"/>
              </a:spcBef>
              <a:spcAft>
                <a:spcPts val="0"/>
              </a:spcAft>
              <a:buSzPts val="1600"/>
              <a:buNone/>
              <a:defRPr sz="1600">
                <a:solidFill>
                  <a:schemeClr val="lt1"/>
                </a:solidFill>
              </a:defRPr>
            </a:lvl3pPr>
            <a:lvl4pPr indent="-228600" lvl="3" marL="1828800" algn="l">
              <a:lnSpc>
                <a:spcPct val="100000"/>
              </a:lnSpc>
              <a:spcBef>
                <a:spcPts val="1000"/>
              </a:spcBef>
              <a:spcAft>
                <a:spcPts val="0"/>
              </a:spcAft>
              <a:buSzPts val="1400"/>
              <a:buNone/>
              <a:defRPr sz="1400">
                <a:solidFill>
                  <a:schemeClr val="lt1"/>
                </a:solidFill>
              </a:defRPr>
            </a:lvl4pPr>
            <a:lvl5pPr indent="-228600" lvl="4" marL="2286000" algn="l">
              <a:lnSpc>
                <a:spcPct val="100000"/>
              </a:lnSpc>
              <a:spcBef>
                <a:spcPts val="1000"/>
              </a:spcBef>
              <a:spcAft>
                <a:spcPts val="0"/>
              </a:spcAft>
              <a:buSzPts val="1400"/>
              <a:buNone/>
              <a:defRPr sz="1400">
                <a:solidFill>
                  <a:schemeClr val="lt1"/>
                </a:solidFill>
              </a:defRPr>
            </a:lvl5pPr>
            <a:lvl6pPr indent="-228600" lvl="5" marL="2743200" algn="l">
              <a:lnSpc>
                <a:spcPct val="100000"/>
              </a:lnSpc>
              <a:spcBef>
                <a:spcPts val="1000"/>
              </a:spcBef>
              <a:spcAft>
                <a:spcPts val="0"/>
              </a:spcAft>
              <a:buSzPts val="1400"/>
              <a:buNone/>
              <a:defRPr sz="1400">
                <a:solidFill>
                  <a:schemeClr val="lt1"/>
                </a:solidFill>
              </a:defRPr>
            </a:lvl6pPr>
            <a:lvl7pPr indent="-228600" lvl="6" marL="3200400" algn="l">
              <a:lnSpc>
                <a:spcPct val="100000"/>
              </a:lnSpc>
              <a:spcBef>
                <a:spcPts val="1000"/>
              </a:spcBef>
              <a:spcAft>
                <a:spcPts val="0"/>
              </a:spcAft>
              <a:buSzPts val="1400"/>
              <a:buNone/>
              <a:defRPr sz="1400">
                <a:solidFill>
                  <a:schemeClr val="lt1"/>
                </a:solidFill>
              </a:defRPr>
            </a:lvl7pPr>
            <a:lvl8pPr indent="-228600" lvl="7" marL="3657600" algn="l">
              <a:lnSpc>
                <a:spcPct val="100000"/>
              </a:lnSpc>
              <a:spcBef>
                <a:spcPts val="1000"/>
              </a:spcBef>
              <a:spcAft>
                <a:spcPts val="0"/>
              </a:spcAft>
              <a:buSzPts val="1400"/>
              <a:buNone/>
              <a:defRPr sz="1400">
                <a:solidFill>
                  <a:schemeClr val="lt1"/>
                </a:solidFill>
              </a:defRPr>
            </a:lvl8pPr>
            <a:lvl9pPr indent="-228600" lvl="8" marL="4114800" algn="l">
              <a:lnSpc>
                <a:spcPct val="100000"/>
              </a:lnSpc>
              <a:spcBef>
                <a:spcPts val="1000"/>
              </a:spcBef>
              <a:spcAft>
                <a:spcPts val="0"/>
              </a:spcAft>
              <a:buSzPts val="1400"/>
              <a:buNone/>
              <a:defRPr sz="1400">
                <a:solidFill>
                  <a:schemeClr val="lt1"/>
                </a:solidFill>
              </a:defRPr>
            </a:lvl9pPr>
          </a:lstStyle>
          <a:p/>
        </p:txBody>
      </p:sp>
      <p:sp>
        <p:nvSpPr>
          <p:cNvPr id="74" name="Google Shape;74;p56"/>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56"/>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6"/>
          <p:cNvSpPr/>
          <p:nvPr/>
        </p:nvSpPr>
        <p:spPr>
          <a:xfrm flipH="1" rot="10800000">
            <a:off x="-4189" y="31781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56"/>
          <p:cNvSpPr txBox="1"/>
          <p:nvPr>
            <p:ph idx="12" type="sldNum"/>
          </p:nvPr>
        </p:nvSpPr>
        <p:spPr>
          <a:xfrm>
            <a:off x="531812" y="3244139"/>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8" name="Shape 78"/>
        <p:cNvGrpSpPr/>
        <p:nvPr/>
      </p:nvGrpSpPr>
      <p:grpSpPr>
        <a:xfrm>
          <a:off x="0" y="0"/>
          <a:ext cx="0" cy="0"/>
          <a:chOff x="0" y="0"/>
          <a:chExt cx="0" cy="0"/>
        </a:xfrm>
      </p:grpSpPr>
      <p:sp>
        <p:nvSpPr>
          <p:cNvPr id="79" name="Google Shape;79;p58"/>
          <p:cNvSpPr txBox="1"/>
          <p:nvPr>
            <p:ph type="title"/>
          </p:nvPr>
        </p:nvSpPr>
        <p:spPr>
          <a:xfrm>
            <a:off x="2589213" y="4800600"/>
            <a:ext cx="89154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FEFEFE"/>
              </a:buClr>
              <a:buSzPts val="2400"/>
              <a:buFont typeface="Century Gothic"/>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8"/>
          <p:cNvSpPr/>
          <p:nvPr>
            <p:ph idx="2" type="pic"/>
          </p:nvPr>
        </p:nvSpPr>
        <p:spPr>
          <a:xfrm>
            <a:off x="2589212" y="634965"/>
            <a:ext cx="8915400" cy="3855000"/>
          </a:xfrm>
          <a:prstGeom prst="rect">
            <a:avLst/>
          </a:prstGeom>
          <a:noFill/>
          <a:ln>
            <a:noFill/>
          </a:ln>
        </p:spPr>
      </p:sp>
      <p:sp>
        <p:nvSpPr>
          <p:cNvPr id="81" name="Google Shape;81;p58"/>
          <p:cNvSpPr txBox="1"/>
          <p:nvPr>
            <p:ph idx="1" type="body"/>
          </p:nvPr>
        </p:nvSpPr>
        <p:spPr>
          <a:xfrm>
            <a:off x="2589213" y="5367338"/>
            <a:ext cx="8915400" cy="4938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200"/>
              <a:buNone/>
              <a:defRPr sz="1200"/>
            </a:lvl1pPr>
            <a:lvl2pPr indent="-228600" lvl="1" marL="914400" algn="l">
              <a:lnSpc>
                <a:spcPct val="100000"/>
              </a:lnSpc>
              <a:spcBef>
                <a:spcPts val="1000"/>
              </a:spcBef>
              <a:spcAft>
                <a:spcPts val="0"/>
              </a:spcAft>
              <a:buSzPts val="1200"/>
              <a:buNone/>
              <a:defRPr sz="1200"/>
            </a:lvl2pPr>
            <a:lvl3pPr indent="-228600" lvl="2" marL="1371600" algn="l">
              <a:lnSpc>
                <a:spcPct val="100000"/>
              </a:lnSpc>
              <a:spcBef>
                <a:spcPts val="1000"/>
              </a:spcBef>
              <a:spcAft>
                <a:spcPts val="0"/>
              </a:spcAft>
              <a:buSzPts val="1000"/>
              <a:buNone/>
              <a:defRPr sz="1000"/>
            </a:lvl3pPr>
            <a:lvl4pPr indent="-228600" lvl="3" marL="1828800" algn="l">
              <a:lnSpc>
                <a:spcPct val="100000"/>
              </a:lnSpc>
              <a:spcBef>
                <a:spcPts val="1000"/>
              </a:spcBef>
              <a:spcAft>
                <a:spcPts val="0"/>
              </a:spcAft>
              <a:buSzPts val="900"/>
              <a:buNone/>
              <a:defRPr sz="900"/>
            </a:lvl4pPr>
            <a:lvl5pPr indent="-228600" lvl="4" marL="2286000" algn="l">
              <a:lnSpc>
                <a:spcPct val="100000"/>
              </a:lnSpc>
              <a:spcBef>
                <a:spcPts val="1000"/>
              </a:spcBef>
              <a:spcAft>
                <a:spcPts val="0"/>
              </a:spcAft>
              <a:buSzPts val="900"/>
              <a:buNone/>
              <a:defRPr sz="900"/>
            </a:lvl5pPr>
            <a:lvl6pPr indent="-228600" lvl="5" marL="2743200" algn="l">
              <a:lnSpc>
                <a:spcPct val="100000"/>
              </a:lnSpc>
              <a:spcBef>
                <a:spcPts val="1000"/>
              </a:spcBef>
              <a:spcAft>
                <a:spcPts val="0"/>
              </a:spcAft>
              <a:buSzPts val="900"/>
              <a:buNone/>
              <a:defRPr sz="900"/>
            </a:lvl6pPr>
            <a:lvl7pPr indent="-228600" lvl="6" marL="3200400" algn="l">
              <a:lnSpc>
                <a:spcPct val="100000"/>
              </a:lnSpc>
              <a:spcBef>
                <a:spcPts val="1000"/>
              </a:spcBef>
              <a:spcAft>
                <a:spcPts val="0"/>
              </a:spcAft>
              <a:buSzPts val="900"/>
              <a:buNone/>
              <a:defRPr sz="900"/>
            </a:lvl7pPr>
            <a:lvl8pPr indent="-228600" lvl="7" marL="3657600" algn="l">
              <a:lnSpc>
                <a:spcPct val="100000"/>
              </a:lnSpc>
              <a:spcBef>
                <a:spcPts val="1000"/>
              </a:spcBef>
              <a:spcAft>
                <a:spcPts val="0"/>
              </a:spcAft>
              <a:buSzPts val="900"/>
              <a:buNone/>
              <a:defRPr sz="900"/>
            </a:lvl8pPr>
            <a:lvl9pPr indent="-228600" lvl="8" marL="4114800" algn="l">
              <a:lnSpc>
                <a:spcPct val="100000"/>
              </a:lnSpc>
              <a:spcBef>
                <a:spcPts val="1000"/>
              </a:spcBef>
              <a:spcAft>
                <a:spcPts val="0"/>
              </a:spcAft>
              <a:buSzPts val="900"/>
              <a:buNone/>
              <a:defRPr sz="900"/>
            </a:lvl9pPr>
          </a:lstStyle>
          <a:p/>
        </p:txBody>
      </p:sp>
      <p:sp>
        <p:nvSpPr>
          <p:cNvPr id="82" name="Google Shape;82;p58"/>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8"/>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58"/>
          <p:cNvSpPr/>
          <p:nvPr/>
        </p:nvSpPr>
        <p:spPr>
          <a:xfrm flipH="1" rot="10800000">
            <a:off x="-4189" y="491172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58"/>
          <p:cNvSpPr txBox="1"/>
          <p:nvPr>
            <p:ph idx="12" type="sldNum"/>
          </p:nvPr>
        </p:nvSpPr>
        <p:spPr>
          <a:xfrm>
            <a:off x="531812" y="4983087"/>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6" name="Shape 86"/>
        <p:cNvGrpSpPr/>
        <p:nvPr/>
      </p:nvGrpSpPr>
      <p:grpSpPr>
        <a:xfrm>
          <a:off x="0" y="0"/>
          <a:ext cx="0" cy="0"/>
          <a:chOff x="0" y="0"/>
          <a:chExt cx="0" cy="0"/>
        </a:xfrm>
      </p:grpSpPr>
      <p:sp>
        <p:nvSpPr>
          <p:cNvPr id="87" name="Google Shape;87;p59"/>
          <p:cNvSpPr txBox="1"/>
          <p:nvPr>
            <p:ph type="title"/>
          </p:nvPr>
        </p:nvSpPr>
        <p:spPr>
          <a:xfrm>
            <a:off x="2592924" y="624110"/>
            <a:ext cx="8911800" cy="1281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59"/>
          <p:cNvSpPr txBox="1"/>
          <p:nvPr>
            <p:ph idx="1" type="body"/>
          </p:nvPr>
        </p:nvSpPr>
        <p:spPr>
          <a:xfrm>
            <a:off x="2589212" y="2133600"/>
            <a:ext cx="4314000" cy="3777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89" name="Google Shape;89;p59"/>
          <p:cNvSpPr txBox="1"/>
          <p:nvPr>
            <p:ph idx="2" type="body"/>
          </p:nvPr>
        </p:nvSpPr>
        <p:spPr>
          <a:xfrm>
            <a:off x="7190747" y="2126222"/>
            <a:ext cx="4314000" cy="3777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90" name="Google Shape;90;p59"/>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59"/>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59"/>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59"/>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4" name="Shape 94"/>
        <p:cNvGrpSpPr/>
        <p:nvPr/>
      </p:nvGrpSpPr>
      <p:grpSpPr>
        <a:xfrm>
          <a:off x="0" y="0"/>
          <a:ext cx="0" cy="0"/>
          <a:chOff x="0" y="0"/>
          <a:chExt cx="0" cy="0"/>
        </a:xfrm>
      </p:grpSpPr>
      <p:sp>
        <p:nvSpPr>
          <p:cNvPr id="95" name="Google Shape;95;p60"/>
          <p:cNvSpPr txBox="1"/>
          <p:nvPr>
            <p:ph type="title"/>
          </p:nvPr>
        </p:nvSpPr>
        <p:spPr>
          <a:xfrm>
            <a:off x="2592924" y="624110"/>
            <a:ext cx="8911800" cy="1281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60"/>
          <p:cNvSpPr txBox="1"/>
          <p:nvPr>
            <p:ph idx="1" type="body"/>
          </p:nvPr>
        </p:nvSpPr>
        <p:spPr>
          <a:xfrm>
            <a:off x="2939373" y="1972703"/>
            <a:ext cx="3992700" cy="576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2400"/>
              <a:buNone/>
              <a:defRPr b="0" sz="2400"/>
            </a:lvl1pPr>
            <a:lvl2pPr indent="-228600" lvl="1" marL="914400" algn="l">
              <a:lnSpc>
                <a:spcPct val="100000"/>
              </a:lnSpc>
              <a:spcBef>
                <a:spcPts val="1000"/>
              </a:spcBef>
              <a:spcAft>
                <a:spcPts val="0"/>
              </a:spcAft>
              <a:buSzPts val="2000"/>
              <a:buNone/>
              <a:defRPr b="1" sz="2000"/>
            </a:lvl2pPr>
            <a:lvl3pPr indent="-228600" lvl="2" marL="1371600" algn="l">
              <a:lnSpc>
                <a:spcPct val="100000"/>
              </a:lnSpc>
              <a:spcBef>
                <a:spcPts val="1000"/>
              </a:spcBef>
              <a:spcAft>
                <a:spcPts val="0"/>
              </a:spcAft>
              <a:buSzPts val="1800"/>
              <a:buNone/>
              <a:defRPr b="1" sz="1800"/>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97" name="Google Shape;97;p60"/>
          <p:cNvSpPr txBox="1"/>
          <p:nvPr>
            <p:ph idx="2" type="body"/>
          </p:nvPr>
        </p:nvSpPr>
        <p:spPr>
          <a:xfrm>
            <a:off x="2589212" y="2548966"/>
            <a:ext cx="4342800" cy="3354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98" name="Google Shape;98;p60"/>
          <p:cNvSpPr txBox="1"/>
          <p:nvPr>
            <p:ph idx="3" type="body"/>
          </p:nvPr>
        </p:nvSpPr>
        <p:spPr>
          <a:xfrm>
            <a:off x="7506629" y="1969475"/>
            <a:ext cx="3999000" cy="576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2400"/>
              <a:buNone/>
              <a:defRPr b="0" sz="2400"/>
            </a:lvl1pPr>
            <a:lvl2pPr indent="-228600" lvl="1" marL="914400" algn="l">
              <a:lnSpc>
                <a:spcPct val="100000"/>
              </a:lnSpc>
              <a:spcBef>
                <a:spcPts val="1000"/>
              </a:spcBef>
              <a:spcAft>
                <a:spcPts val="0"/>
              </a:spcAft>
              <a:buSzPts val="2000"/>
              <a:buNone/>
              <a:defRPr b="1" sz="2000"/>
            </a:lvl2pPr>
            <a:lvl3pPr indent="-228600" lvl="2" marL="1371600" algn="l">
              <a:lnSpc>
                <a:spcPct val="100000"/>
              </a:lnSpc>
              <a:spcBef>
                <a:spcPts val="1000"/>
              </a:spcBef>
              <a:spcAft>
                <a:spcPts val="0"/>
              </a:spcAft>
              <a:buSzPts val="1800"/>
              <a:buNone/>
              <a:defRPr b="1" sz="1800"/>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99" name="Google Shape;99;p60"/>
          <p:cNvSpPr txBox="1"/>
          <p:nvPr>
            <p:ph idx="4" type="body"/>
          </p:nvPr>
        </p:nvSpPr>
        <p:spPr>
          <a:xfrm>
            <a:off x="7166957" y="2545738"/>
            <a:ext cx="4338600" cy="3354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100" name="Google Shape;100;p60"/>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60"/>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60"/>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60"/>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3.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 name="Shape 9"/>
        <p:cNvGrpSpPr/>
        <p:nvPr/>
      </p:nvGrpSpPr>
      <p:grpSpPr>
        <a:xfrm>
          <a:off x="0" y="0"/>
          <a:ext cx="0" cy="0"/>
          <a:chOff x="0" y="0"/>
          <a:chExt cx="0" cy="0"/>
        </a:xfrm>
      </p:grpSpPr>
      <p:grpSp>
        <p:nvGrpSpPr>
          <p:cNvPr id="10" name="Google Shape;10;p45"/>
          <p:cNvGrpSpPr/>
          <p:nvPr/>
        </p:nvGrpSpPr>
        <p:grpSpPr>
          <a:xfrm>
            <a:off x="-16" y="228598"/>
            <a:ext cx="2851500" cy="6638590"/>
            <a:chOff x="2487613" y="285750"/>
            <a:chExt cx="2428875" cy="5654676"/>
          </a:xfrm>
        </p:grpSpPr>
        <p:sp>
          <p:nvSpPr>
            <p:cNvPr id="11" name="Google Shape;11;p45"/>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45"/>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45"/>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45"/>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45"/>
            <p:cNvSpPr/>
            <p:nvPr/>
          </p:nvSpPr>
          <p:spPr>
            <a:xfrm>
              <a:off x="2573338" y="2817813"/>
              <a:ext cx="700088" cy="2835274"/>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45"/>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45"/>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45"/>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45"/>
            <p:cNvSpPr/>
            <p:nvPr/>
          </p:nvSpPr>
          <p:spPr>
            <a:xfrm>
              <a:off x="3148013" y="1282700"/>
              <a:ext cx="1768475" cy="3448051"/>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45"/>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45"/>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45"/>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 name="Google Shape;23;p45"/>
          <p:cNvGrpSpPr/>
          <p:nvPr/>
        </p:nvGrpSpPr>
        <p:grpSpPr>
          <a:xfrm>
            <a:off x="27049" y="-35"/>
            <a:ext cx="2356623" cy="6853139"/>
            <a:chOff x="6627813" y="195452"/>
            <a:chExt cx="1952625" cy="5678299"/>
          </a:xfrm>
        </p:grpSpPr>
        <p:sp>
          <p:nvSpPr>
            <p:cNvPr id="24" name="Google Shape;24;p45"/>
            <p:cNvSpPr/>
            <p:nvPr/>
          </p:nvSpPr>
          <p:spPr>
            <a:xfrm>
              <a:off x="6627813" y="195452"/>
              <a:ext cx="409575" cy="3646489"/>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45"/>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45"/>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45"/>
            <p:cNvSpPr/>
            <p:nvPr/>
          </p:nvSpPr>
          <p:spPr>
            <a:xfrm>
              <a:off x="7037388" y="3811588"/>
              <a:ext cx="457200" cy="1852614"/>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45"/>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45"/>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45"/>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45"/>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45"/>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45"/>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45"/>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45"/>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 name="Google Shape;36;p45"/>
          <p:cNvSpPr/>
          <p:nvPr/>
        </p:nvSpPr>
        <p:spPr>
          <a:xfrm>
            <a:off x="0" y="0"/>
            <a:ext cx="1830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5"/>
          <p:cNvSpPr txBox="1"/>
          <p:nvPr>
            <p:ph type="title"/>
          </p:nvPr>
        </p:nvSpPr>
        <p:spPr>
          <a:xfrm>
            <a:off x="2592924" y="624110"/>
            <a:ext cx="8911800" cy="12810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FEFEFE"/>
              </a:buClr>
              <a:buSzPts val="3600"/>
              <a:buFont typeface="Century Gothic"/>
              <a:buNone/>
              <a:defRPr b="0" i="0" sz="3600" u="none" cap="none" strike="noStrike">
                <a:solidFill>
                  <a:srgbClr val="FEFEFE"/>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38" name="Google Shape;38;p45"/>
          <p:cNvSpPr txBox="1"/>
          <p:nvPr>
            <p:ph idx="1" type="body"/>
          </p:nvPr>
        </p:nvSpPr>
        <p:spPr>
          <a:xfrm>
            <a:off x="2589212" y="2133600"/>
            <a:ext cx="8915400" cy="3886200"/>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1000"/>
              </a:spcBef>
              <a:spcAft>
                <a:spcPts val="0"/>
              </a:spcAft>
              <a:buClr>
                <a:schemeClr val="accent1"/>
              </a:buClr>
              <a:buSzPts val="1800"/>
              <a:buFont typeface="Noto Sans Symbols"/>
              <a:buChar char="🠶"/>
              <a:defRPr b="0" i="0" sz="1800" u="none" cap="none" strike="noStrike">
                <a:solidFill>
                  <a:srgbClr val="FEFEFE"/>
                </a:solidFill>
                <a:latin typeface="Century Gothic"/>
                <a:ea typeface="Century Gothic"/>
                <a:cs typeface="Century Gothic"/>
                <a:sym typeface="Century Gothic"/>
              </a:defRPr>
            </a:lvl1pPr>
            <a:lvl2pPr indent="-330200" lvl="1" marL="914400" marR="0" rtl="0" algn="l">
              <a:lnSpc>
                <a:spcPct val="100000"/>
              </a:lnSpc>
              <a:spcBef>
                <a:spcPts val="1000"/>
              </a:spcBef>
              <a:spcAft>
                <a:spcPts val="0"/>
              </a:spcAft>
              <a:buClr>
                <a:schemeClr val="accent1"/>
              </a:buClr>
              <a:buSzPts val="1600"/>
              <a:buFont typeface="Noto Sans Symbols"/>
              <a:buChar char="🠶"/>
              <a:defRPr b="0" i="0" sz="1600" u="none" cap="none" strike="noStrike">
                <a:solidFill>
                  <a:srgbClr val="FEFEFE"/>
                </a:solidFill>
                <a:latin typeface="Century Gothic"/>
                <a:ea typeface="Century Gothic"/>
                <a:cs typeface="Century Gothic"/>
                <a:sym typeface="Century Gothic"/>
              </a:defRPr>
            </a:lvl2pPr>
            <a:lvl3pPr indent="-317500" lvl="2" marL="1371600" marR="0" rtl="0" algn="l">
              <a:lnSpc>
                <a:spcPct val="100000"/>
              </a:lnSpc>
              <a:spcBef>
                <a:spcPts val="1000"/>
              </a:spcBef>
              <a:spcAft>
                <a:spcPts val="0"/>
              </a:spcAft>
              <a:buClr>
                <a:schemeClr val="accent1"/>
              </a:buClr>
              <a:buSzPts val="1400"/>
              <a:buFont typeface="Noto Sans Symbols"/>
              <a:buChar char="🠶"/>
              <a:defRPr b="0" i="0" sz="1400" u="none" cap="none" strike="noStrike">
                <a:solidFill>
                  <a:srgbClr val="FEFEFE"/>
                </a:solidFill>
                <a:latin typeface="Century Gothic"/>
                <a:ea typeface="Century Gothic"/>
                <a:cs typeface="Century Gothic"/>
                <a:sym typeface="Century Gothic"/>
              </a:defRPr>
            </a:lvl3pPr>
            <a:lvl4pPr indent="-304800" lvl="3" marL="18288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4pPr>
            <a:lvl5pPr indent="-304800" lvl="4" marL="22860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5pPr>
            <a:lvl6pPr indent="-304800" lvl="5" marL="27432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6pPr>
            <a:lvl7pPr indent="-304800" lvl="6" marL="32004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7pPr>
            <a:lvl8pPr indent="-304800" lvl="7" marL="36576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8pPr>
            <a:lvl9pPr indent="-304800" lvl="8" marL="41148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FEFEFE"/>
                </a:solidFill>
                <a:latin typeface="Century Gothic"/>
                <a:ea typeface="Century Gothic"/>
                <a:cs typeface="Century Gothic"/>
                <a:sym typeface="Century Gothic"/>
              </a:defRPr>
            </a:lvl9pPr>
          </a:lstStyle>
          <a:p/>
        </p:txBody>
      </p:sp>
      <p:sp>
        <p:nvSpPr>
          <p:cNvPr id="39" name="Google Shape;39;p45"/>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40" name="Google Shape;40;p45"/>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entury Gothic"/>
                <a:ea typeface="Century Gothic"/>
                <a:cs typeface="Century Gothic"/>
                <a:sym typeface="Century Gothic"/>
              </a:defRPr>
            </a:lvl9pPr>
          </a:lstStyle>
          <a:p/>
        </p:txBody>
      </p:sp>
      <p:sp>
        <p:nvSpPr>
          <p:cNvPr id="41" name="Google Shape;41;p45"/>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8" name="Shape 168"/>
        <p:cNvGrpSpPr/>
        <p:nvPr/>
      </p:nvGrpSpPr>
      <p:grpSpPr>
        <a:xfrm>
          <a:off x="0" y="0"/>
          <a:ext cx="0" cy="0"/>
          <a:chOff x="0" y="0"/>
          <a:chExt cx="0" cy="0"/>
        </a:xfrm>
      </p:grpSpPr>
      <p:grpSp>
        <p:nvGrpSpPr>
          <p:cNvPr id="169" name="Google Shape;169;p47"/>
          <p:cNvGrpSpPr/>
          <p:nvPr/>
        </p:nvGrpSpPr>
        <p:grpSpPr>
          <a:xfrm>
            <a:off x="-16" y="228598"/>
            <a:ext cx="2851500" cy="6638590"/>
            <a:chOff x="2487613" y="285750"/>
            <a:chExt cx="2428875" cy="5654676"/>
          </a:xfrm>
        </p:grpSpPr>
        <p:sp>
          <p:nvSpPr>
            <p:cNvPr id="170" name="Google Shape;170;p47"/>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47"/>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47"/>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47"/>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47"/>
            <p:cNvSpPr/>
            <p:nvPr/>
          </p:nvSpPr>
          <p:spPr>
            <a:xfrm>
              <a:off x="2573338" y="2817813"/>
              <a:ext cx="700088" cy="2835274"/>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47"/>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47"/>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47"/>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47"/>
            <p:cNvSpPr/>
            <p:nvPr/>
          </p:nvSpPr>
          <p:spPr>
            <a:xfrm>
              <a:off x="3148013" y="1282700"/>
              <a:ext cx="1768475" cy="3448051"/>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47"/>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47"/>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47"/>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2" name="Google Shape;182;p47"/>
          <p:cNvGrpSpPr/>
          <p:nvPr/>
        </p:nvGrpSpPr>
        <p:grpSpPr>
          <a:xfrm>
            <a:off x="27049" y="-35"/>
            <a:ext cx="2356623" cy="6853139"/>
            <a:chOff x="6627813" y="195452"/>
            <a:chExt cx="1952625" cy="5678299"/>
          </a:xfrm>
        </p:grpSpPr>
        <p:sp>
          <p:nvSpPr>
            <p:cNvPr id="183" name="Google Shape;183;p47"/>
            <p:cNvSpPr/>
            <p:nvPr/>
          </p:nvSpPr>
          <p:spPr>
            <a:xfrm>
              <a:off x="6627813" y="195452"/>
              <a:ext cx="409575" cy="3646489"/>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47"/>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47"/>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47"/>
            <p:cNvSpPr/>
            <p:nvPr/>
          </p:nvSpPr>
          <p:spPr>
            <a:xfrm>
              <a:off x="7037388" y="3811588"/>
              <a:ext cx="457200" cy="1852614"/>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47"/>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47"/>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47"/>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47"/>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47"/>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47"/>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47"/>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47"/>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5" name="Google Shape;195;p47"/>
          <p:cNvSpPr/>
          <p:nvPr/>
        </p:nvSpPr>
        <p:spPr>
          <a:xfrm>
            <a:off x="0" y="0"/>
            <a:ext cx="1830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47"/>
          <p:cNvSpPr txBox="1"/>
          <p:nvPr>
            <p:ph type="title"/>
          </p:nvPr>
        </p:nvSpPr>
        <p:spPr>
          <a:xfrm>
            <a:off x="2592924" y="624110"/>
            <a:ext cx="8911800" cy="12810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262626"/>
              </a:buClr>
              <a:buSzPts val="3600"/>
              <a:buFont typeface="Century Gothic"/>
              <a:buNone/>
              <a:defRPr b="0" i="0" sz="3600" u="none" cap="none" strike="noStrike">
                <a:solidFill>
                  <a:srgbClr val="262626"/>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97" name="Google Shape;197;p47"/>
          <p:cNvSpPr txBox="1"/>
          <p:nvPr>
            <p:ph idx="1" type="body"/>
          </p:nvPr>
        </p:nvSpPr>
        <p:spPr>
          <a:xfrm>
            <a:off x="2589212" y="2133600"/>
            <a:ext cx="8915400" cy="3886200"/>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1000"/>
              </a:spcBef>
              <a:spcAft>
                <a:spcPts val="0"/>
              </a:spcAft>
              <a:buClr>
                <a:schemeClr val="accent1"/>
              </a:buClr>
              <a:buSzPts val="180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30200" lvl="1" marL="914400" marR="0" rtl="0" algn="l">
              <a:lnSpc>
                <a:spcPct val="100000"/>
              </a:lnSpc>
              <a:spcBef>
                <a:spcPts val="1000"/>
              </a:spcBef>
              <a:spcAft>
                <a:spcPts val="0"/>
              </a:spcAft>
              <a:buClr>
                <a:schemeClr val="accent1"/>
              </a:buClr>
              <a:buSzPts val="160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317500" lvl="2" marL="1371600" marR="0" rtl="0" algn="l">
              <a:lnSpc>
                <a:spcPct val="100000"/>
              </a:lnSpc>
              <a:spcBef>
                <a:spcPts val="1000"/>
              </a:spcBef>
              <a:spcAft>
                <a:spcPts val="0"/>
              </a:spcAft>
              <a:buClr>
                <a:schemeClr val="accent1"/>
              </a:buClr>
              <a:buSzPts val="140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304800" lvl="3" marL="18288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304800" lvl="4" marL="22860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304800" lvl="5" marL="27432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304800" lvl="6" marL="32004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304800" lvl="7" marL="36576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304800" lvl="8" marL="4114800" marR="0" rtl="0" algn="l">
              <a:lnSpc>
                <a:spcPct val="100000"/>
              </a:lnSpc>
              <a:spcBef>
                <a:spcPts val="1000"/>
              </a:spcBef>
              <a:spcAft>
                <a:spcPts val="0"/>
              </a:spcAft>
              <a:buClr>
                <a:schemeClr val="accent1"/>
              </a:buClr>
              <a:buSzPts val="120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98" name="Google Shape;198;p47"/>
          <p:cNvSpPr txBox="1"/>
          <p:nvPr>
            <p:ph idx="10" type="dt"/>
          </p:nvPr>
        </p:nvSpPr>
        <p:spPr>
          <a:xfrm>
            <a:off x="10361612" y="6130437"/>
            <a:ext cx="1146300" cy="3705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99" name="Google Shape;199;p47"/>
          <p:cNvSpPr txBox="1"/>
          <p:nvPr>
            <p:ph idx="11" type="ftr"/>
          </p:nvPr>
        </p:nvSpPr>
        <p:spPr>
          <a:xfrm>
            <a:off x="2589212" y="6135808"/>
            <a:ext cx="76200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200" name="Google Shape;200;p47"/>
          <p:cNvSpPr txBox="1"/>
          <p:nvPr>
            <p:ph idx="12" type="sldNum"/>
          </p:nvPr>
        </p:nvSpPr>
        <p:spPr>
          <a:xfrm>
            <a:off x="531812" y="787782"/>
            <a:ext cx="7797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rgbClr val="FEFFFF"/>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hyperlink" Target="mailto:Robin.Bradford@gmail.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jpg"/><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jpg"/><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jpg"/><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6.jpg"/><Relationship Id="rId4" Type="http://schemas.openxmlformats.org/officeDocument/2006/relationships/image" Target="../media/image37.jpg"/><Relationship Id="rId5"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4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7.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9.png"/><Relationship Id="rId4" Type="http://schemas.openxmlformats.org/officeDocument/2006/relationships/hyperlink" Target="mailto:Robin.Bradford@gmail.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14.jpg"/><Relationship Id="rId9" Type="http://schemas.openxmlformats.org/officeDocument/2006/relationships/hyperlink" Target="https://creativecommons.org/licenses/by-nc-sa/3.0/" TargetMode="External"/><Relationship Id="rId5" Type="http://schemas.openxmlformats.org/officeDocument/2006/relationships/image" Target="../media/image15.jpg"/><Relationship Id="rId6" Type="http://schemas.openxmlformats.org/officeDocument/2006/relationships/hyperlink" Target="https://picpedia.org/clipboard/purchase.html" TargetMode="External"/><Relationship Id="rId7" Type="http://schemas.openxmlformats.org/officeDocument/2006/relationships/hyperlink" Target="https://creativecommons.org/licenses/by-sa/3.0/" TargetMode="External"/><Relationship Id="rId8" Type="http://schemas.openxmlformats.org/officeDocument/2006/relationships/hyperlink" Target="https://www.flickr.com/photos/86039650@N00/5312911748/"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1" name="Shape 231"/>
        <p:cNvGrpSpPr/>
        <p:nvPr/>
      </p:nvGrpSpPr>
      <p:grpSpPr>
        <a:xfrm>
          <a:off x="0" y="0"/>
          <a:ext cx="0" cy="0"/>
          <a:chOff x="0" y="0"/>
          <a:chExt cx="0" cy="0"/>
        </a:xfrm>
      </p:grpSpPr>
      <p:sp>
        <p:nvSpPr>
          <p:cNvPr id="232" name="Google Shape;232;p1"/>
          <p:cNvSpPr/>
          <p:nvPr/>
        </p:nvSpPr>
        <p:spPr>
          <a:xfrm>
            <a:off x="0" y="-1"/>
            <a:ext cx="12188952" cy="685800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light spots" id="233" name="Google Shape;233;p1"/>
          <p:cNvPicPr preferRelativeResize="0"/>
          <p:nvPr/>
        </p:nvPicPr>
        <p:blipFill rotWithShape="1">
          <a:blip r:embed="rId3">
            <a:alphaModFix/>
          </a:blip>
          <a:srcRect b="0" l="0" r="0" t="0"/>
          <a:stretch/>
        </p:blipFill>
        <p:spPr>
          <a:xfrm>
            <a:off x="0" y="294300"/>
            <a:ext cx="12192000" cy="6857990"/>
          </a:xfrm>
          <a:prstGeom prst="rect">
            <a:avLst/>
          </a:prstGeom>
          <a:noFill/>
          <a:ln>
            <a:noFill/>
          </a:ln>
        </p:spPr>
      </p:pic>
      <p:sp>
        <p:nvSpPr>
          <p:cNvPr id="234" name="Google Shape;234;p1"/>
          <p:cNvSpPr/>
          <p:nvPr/>
        </p:nvSpPr>
        <p:spPr>
          <a:xfrm>
            <a:off x="0" y="3632297"/>
            <a:ext cx="7527616" cy="2170389"/>
          </a:xfrm>
          <a:custGeom>
            <a:rect b="b" l="l" r="r" t="t"/>
            <a:pathLst>
              <a:path extrusionOk="0" h="2170389" w="7527616">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46525B">
              <a:alpha val="85882"/>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235" name="Google Shape;235;p1"/>
          <p:cNvSpPr txBox="1"/>
          <p:nvPr>
            <p:ph type="ctrTitle"/>
          </p:nvPr>
        </p:nvSpPr>
        <p:spPr>
          <a:xfrm>
            <a:off x="1083733" y="3962400"/>
            <a:ext cx="5454227" cy="95891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100"/>
              <a:buFont typeface="Century Gothic"/>
              <a:buNone/>
            </a:pPr>
            <a:r>
              <a:rPr lang="en-US" sz="3100">
                <a:solidFill>
                  <a:srgbClr val="FFFFFF"/>
                </a:solidFill>
              </a:rPr>
              <a:t>Anti-racist Collection Development </a:t>
            </a:r>
            <a:endParaRPr/>
          </a:p>
        </p:txBody>
      </p:sp>
      <p:sp>
        <p:nvSpPr>
          <p:cNvPr id="236" name="Google Shape;236;p1"/>
          <p:cNvSpPr txBox="1"/>
          <p:nvPr>
            <p:ph idx="1" type="subTitle"/>
          </p:nvPr>
        </p:nvSpPr>
        <p:spPr>
          <a:xfrm>
            <a:off x="1083733" y="4944531"/>
            <a:ext cx="5454227" cy="699524"/>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SzPts val="1800"/>
              <a:buNone/>
            </a:pPr>
            <a:r>
              <a:rPr lang="en-US">
                <a:solidFill>
                  <a:srgbClr val="FFFFFF"/>
                </a:solidFill>
              </a:rPr>
              <a:t>Robin Bradford * LibraryLinkNJ and NJLA</a:t>
            </a:r>
            <a:endParaRPr/>
          </a:p>
          <a:p>
            <a:pPr indent="0" lvl="0" marL="0" rtl="0" algn="l">
              <a:lnSpc>
                <a:spcPct val="100000"/>
              </a:lnSpc>
              <a:spcBef>
                <a:spcPts val="1000"/>
              </a:spcBef>
              <a:spcAft>
                <a:spcPts val="0"/>
              </a:spcAft>
              <a:buSzPts val="1800"/>
              <a:buNone/>
            </a:pPr>
            <a:r>
              <a:rPr lang="en-US" u="sng">
                <a:solidFill>
                  <a:srgbClr val="FFFFFF"/>
                </a:solidFill>
                <a:hlinkClick r:id="rId4">
                  <a:extLst>
                    <a:ext uri="{A12FA001-AC4F-418D-AE19-62706E023703}">
                      <ahyp:hlinkClr val="tx"/>
                    </a:ext>
                  </a:extLst>
                </a:hlinkClick>
              </a:rPr>
              <a:t>Robin.Bradford@gmail.com</a:t>
            </a:r>
            <a:r>
              <a:rPr lang="en-US">
                <a:solidFill>
                  <a:srgbClr val="FFFFFF"/>
                </a:solidFill>
              </a:rPr>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CAE8E9"/>
            </a:gs>
          </a:gsLst>
          <a:path path="circle">
            <a:fillToRect b="100%" r="100%"/>
          </a:path>
          <a:tileRect l="-100%" t="-100%"/>
        </a:gradFill>
      </p:bgPr>
    </p:bg>
    <p:spTree>
      <p:nvGrpSpPr>
        <p:cNvPr id="503" name="Shape 503"/>
        <p:cNvGrpSpPr/>
        <p:nvPr/>
      </p:nvGrpSpPr>
      <p:grpSpPr>
        <a:xfrm>
          <a:off x="0" y="0"/>
          <a:ext cx="0" cy="0"/>
          <a:chOff x="0" y="0"/>
          <a:chExt cx="0" cy="0"/>
        </a:xfrm>
      </p:grpSpPr>
      <p:grpSp>
        <p:nvGrpSpPr>
          <p:cNvPr id="504" name="Google Shape;504;p9"/>
          <p:cNvGrpSpPr/>
          <p:nvPr/>
        </p:nvGrpSpPr>
        <p:grpSpPr>
          <a:xfrm>
            <a:off x="9" y="228600"/>
            <a:ext cx="2851523" cy="6638625"/>
            <a:chOff x="2487613" y="285750"/>
            <a:chExt cx="2428875" cy="5654676"/>
          </a:xfrm>
        </p:grpSpPr>
        <p:sp>
          <p:nvSpPr>
            <p:cNvPr id="505" name="Google Shape;505;p9"/>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9"/>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9"/>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9"/>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9"/>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9"/>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9"/>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9"/>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9"/>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9"/>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9"/>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9"/>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7" name="Google Shape;517;p9"/>
          <p:cNvGrpSpPr/>
          <p:nvPr/>
        </p:nvGrpSpPr>
        <p:grpSpPr>
          <a:xfrm>
            <a:off x="27225" y="-30"/>
            <a:ext cx="2356675" cy="6853284"/>
            <a:chOff x="6627813" y="195452"/>
            <a:chExt cx="1952625" cy="5678299"/>
          </a:xfrm>
        </p:grpSpPr>
        <p:sp>
          <p:nvSpPr>
            <p:cNvPr id="518" name="Google Shape;518;p9"/>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9"/>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9"/>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9"/>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9"/>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9"/>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9"/>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9"/>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9"/>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9"/>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9"/>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9"/>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0" name="Google Shape;530;p9"/>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9"/>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9"/>
          <p:cNvSpPr/>
          <p:nvPr/>
        </p:nvSpPr>
        <p:spPr>
          <a:xfrm>
            <a:off x="2" y="0"/>
            <a:ext cx="12191998" cy="6858000"/>
          </a:xfrm>
          <a:prstGeom prst="rect">
            <a:avLst/>
          </a:prstGeom>
          <a:gradFill>
            <a:gsLst>
              <a:gs pos="0">
                <a:srgbClr val="FFFFFF"/>
              </a:gs>
              <a:gs pos="100000">
                <a:srgbClr val="CAE8E9"/>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533" name="Google Shape;533;p9"/>
          <p:cNvSpPr txBox="1"/>
          <p:nvPr>
            <p:ph type="title"/>
          </p:nvPr>
        </p:nvSpPr>
        <p:spPr>
          <a:xfrm>
            <a:off x="1046019" y="942108"/>
            <a:ext cx="3256550" cy="496911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20262B"/>
              </a:buClr>
              <a:buSzPts val="3000"/>
              <a:buFont typeface="Century Gothic"/>
              <a:buNone/>
            </a:pPr>
            <a:r>
              <a:rPr lang="en-US">
                <a:solidFill>
                  <a:srgbClr val="20262B"/>
                </a:solidFill>
              </a:rPr>
              <a:t>First, the general ground rules</a:t>
            </a:r>
            <a:endParaRPr/>
          </a:p>
        </p:txBody>
      </p:sp>
      <p:sp>
        <p:nvSpPr>
          <p:cNvPr id="534" name="Google Shape;534;p9"/>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35" name="Google Shape;535;p9"/>
          <p:cNvCxnSpPr/>
          <p:nvPr/>
        </p:nvCxnSpPr>
        <p:spPr>
          <a:xfrm>
            <a:off x="4654296" y="1871831"/>
            <a:ext cx="0" cy="3200400"/>
          </a:xfrm>
          <a:prstGeom prst="straightConnector1">
            <a:avLst/>
          </a:prstGeom>
          <a:noFill/>
          <a:ln cap="flat" cmpd="sng" w="15875">
            <a:solidFill>
              <a:schemeClr val="accent1"/>
            </a:solidFill>
            <a:prstDash val="solid"/>
            <a:round/>
            <a:headEnd len="sm" w="sm" type="none"/>
            <a:tailEnd len="sm" w="sm" type="none"/>
          </a:ln>
        </p:spPr>
      </p:cxnSp>
      <p:grpSp>
        <p:nvGrpSpPr>
          <p:cNvPr id="536" name="Google Shape;536;p9"/>
          <p:cNvGrpSpPr/>
          <p:nvPr/>
        </p:nvGrpSpPr>
        <p:grpSpPr>
          <a:xfrm flipH="1">
            <a:off x="6009967" y="1"/>
            <a:ext cx="6176982" cy="6853245"/>
            <a:chOff x="2487613" y="285750"/>
            <a:chExt cx="2428876" cy="5654676"/>
          </a:xfrm>
        </p:grpSpPr>
        <p:sp>
          <p:nvSpPr>
            <p:cNvPr id="537" name="Google Shape;537;p9"/>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9"/>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9"/>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9"/>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9"/>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9"/>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9"/>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9"/>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9"/>
            <p:cNvSpPr/>
            <p:nvPr/>
          </p:nvSpPr>
          <p:spPr>
            <a:xfrm>
              <a:off x="3148014" y="468286"/>
              <a:ext cx="1768475" cy="4262464"/>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9"/>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9"/>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9"/>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9" name="Google Shape;549;p9"/>
          <p:cNvGrpSpPr/>
          <p:nvPr/>
        </p:nvGrpSpPr>
        <p:grpSpPr>
          <a:xfrm>
            <a:off x="5104309" y="354803"/>
            <a:ext cx="6525740" cy="6214991"/>
            <a:chOff x="55247" y="1807"/>
            <a:chExt cx="6525740" cy="6214991"/>
          </a:xfrm>
        </p:grpSpPr>
        <p:sp>
          <p:nvSpPr>
            <p:cNvPr id="550" name="Google Shape;550;p9"/>
            <p:cNvSpPr/>
            <p:nvPr/>
          </p:nvSpPr>
          <p:spPr>
            <a:xfrm>
              <a:off x="55247" y="1807"/>
              <a:ext cx="3107495" cy="1864497"/>
            </a:xfrm>
            <a:prstGeom prst="rect">
              <a:avLst/>
            </a:prstGeom>
            <a:solidFill>
              <a:srgbClr val="DC31DD"/>
            </a:solidFill>
            <a:ln cap="rnd"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9"/>
            <p:cNvSpPr txBox="1"/>
            <p:nvPr/>
          </p:nvSpPr>
          <p:spPr>
            <a:xfrm>
              <a:off x="55247" y="1807"/>
              <a:ext cx="3107495" cy="1864497"/>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entury Gothic"/>
                <a:buNone/>
              </a:pPr>
              <a:r>
                <a:rPr b="1" i="0" lang="en-US" sz="2000" u="sng" cap="none" strike="noStrike">
                  <a:solidFill>
                    <a:schemeClr val="lt1"/>
                  </a:solidFill>
                  <a:latin typeface="Century Gothic"/>
                  <a:ea typeface="Century Gothic"/>
                  <a:cs typeface="Century Gothic"/>
                  <a:sym typeface="Century Gothic"/>
                </a:rPr>
                <a:t>The Ground Rules:</a:t>
              </a:r>
              <a:endParaRPr b="0" i="0" sz="2000" u="none" cap="none" strike="noStrike">
                <a:solidFill>
                  <a:schemeClr val="lt1"/>
                </a:solidFill>
                <a:latin typeface="Century Gothic"/>
                <a:ea typeface="Century Gothic"/>
                <a:cs typeface="Century Gothic"/>
                <a:sym typeface="Century Gothic"/>
              </a:endParaRPr>
            </a:p>
          </p:txBody>
        </p:sp>
        <p:sp>
          <p:nvSpPr>
            <p:cNvPr id="552" name="Google Shape;552;p9"/>
            <p:cNvSpPr/>
            <p:nvPr/>
          </p:nvSpPr>
          <p:spPr>
            <a:xfrm>
              <a:off x="3473492" y="1807"/>
              <a:ext cx="3107495" cy="1864497"/>
            </a:xfrm>
            <a:prstGeom prst="rect">
              <a:avLst/>
            </a:prstGeom>
            <a:solidFill>
              <a:srgbClr val="DC31DD"/>
            </a:solidFill>
            <a:ln cap="rnd"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9"/>
            <p:cNvSpPr txBox="1"/>
            <p:nvPr/>
          </p:nvSpPr>
          <p:spPr>
            <a:xfrm>
              <a:off x="3473492" y="1807"/>
              <a:ext cx="3107495" cy="1864497"/>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entury Gothic"/>
                <a:buNone/>
              </a:pPr>
              <a:r>
                <a:rPr b="0" i="0" lang="en-US" sz="2000" u="none" cap="none" strike="noStrike">
                  <a:solidFill>
                    <a:schemeClr val="lt1"/>
                  </a:solidFill>
                  <a:latin typeface="Century Gothic"/>
                  <a:ea typeface="Century Gothic"/>
                  <a:cs typeface="Century Gothic"/>
                  <a:sym typeface="Century Gothic"/>
                </a:rPr>
                <a:t>You will make mistakes -- you either win or you learn. No life or death stakes here.</a:t>
              </a:r>
              <a:endParaRPr b="0" i="0" sz="1400" u="none" cap="none" strike="noStrike">
                <a:solidFill>
                  <a:srgbClr val="000000"/>
                </a:solidFill>
                <a:latin typeface="Arial"/>
                <a:ea typeface="Arial"/>
                <a:cs typeface="Arial"/>
                <a:sym typeface="Arial"/>
              </a:endParaRPr>
            </a:p>
          </p:txBody>
        </p:sp>
        <p:sp>
          <p:nvSpPr>
            <p:cNvPr id="554" name="Google Shape;554;p9"/>
            <p:cNvSpPr/>
            <p:nvPr/>
          </p:nvSpPr>
          <p:spPr>
            <a:xfrm>
              <a:off x="55247" y="2177054"/>
              <a:ext cx="3107495" cy="1864497"/>
            </a:xfrm>
            <a:prstGeom prst="rect">
              <a:avLst/>
            </a:prstGeom>
            <a:solidFill>
              <a:srgbClr val="DC31DD"/>
            </a:solidFill>
            <a:ln cap="rnd"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9"/>
            <p:cNvSpPr txBox="1"/>
            <p:nvPr/>
          </p:nvSpPr>
          <p:spPr>
            <a:xfrm>
              <a:off x="55247" y="2177054"/>
              <a:ext cx="3107495" cy="1864497"/>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entury Gothic"/>
                <a:buNone/>
              </a:pPr>
              <a:r>
                <a:rPr b="0" i="0" lang="en-US" sz="2000" u="none" cap="none" strike="noStrike">
                  <a:solidFill>
                    <a:schemeClr val="lt1"/>
                  </a:solidFill>
                  <a:latin typeface="Century Gothic"/>
                  <a:ea typeface="Century Gothic"/>
                  <a:cs typeface="Century Gothic"/>
                  <a:sym typeface="Century Gothic"/>
                </a:rPr>
                <a:t>You must be adaptable</a:t>
              </a:r>
              <a:endParaRPr b="0" i="0" sz="1400" u="none" cap="none" strike="noStrike">
                <a:solidFill>
                  <a:srgbClr val="000000"/>
                </a:solidFill>
                <a:latin typeface="Arial"/>
                <a:ea typeface="Arial"/>
                <a:cs typeface="Arial"/>
                <a:sym typeface="Arial"/>
              </a:endParaRPr>
            </a:p>
          </p:txBody>
        </p:sp>
        <p:sp>
          <p:nvSpPr>
            <p:cNvPr id="556" name="Google Shape;556;p9"/>
            <p:cNvSpPr/>
            <p:nvPr/>
          </p:nvSpPr>
          <p:spPr>
            <a:xfrm>
              <a:off x="3473492" y="2177054"/>
              <a:ext cx="3107495" cy="1864497"/>
            </a:xfrm>
            <a:prstGeom prst="rect">
              <a:avLst/>
            </a:prstGeom>
            <a:solidFill>
              <a:srgbClr val="DC31DD"/>
            </a:solidFill>
            <a:ln cap="rnd"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9"/>
            <p:cNvSpPr txBox="1"/>
            <p:nvPr/>
          </p:nvSpPr>
          <p:spPr>
            <a:xfrm>
              <a:off x="3473492" y="2177054"/>
              <a:ext cx="3107495" cy="1864497"/>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entury Gothic"/>
                <a:buNone/>
              </a:pPr>
              <a:r>
                <a:rPr b="0" i="0" lang="en-US" sz="2000" u="none" cap="none" strike="noStrike">
                  <a:solidFill>
                    <a:schemeClr val="lt1"/>
                  </a:solidFill>
                  <a:latin typeface="Century Gothic"/>
                  <a:ea typeface="Century Gothic"/>
                  <a:cs typeface="Century Gothic"/>
                  <a:sym typeface="Century Gothic"/>
                </a:rPr>
                <a:t>You must be curious</a:t>
              </a:r>
              <a:endParaRPr b="0" i="0" sz="1400" u="none" cap="none" strike="noStrike">
                <a:solidFill>
                  <a:srgbClr val="000000"/>
                </a:solidFill>
                <a:latin typeface="Arial"/>
                <a:ea typeface="Arial"/>
                <a:cs typeface="Arial"/>
                <a:sym typeface="Arial"/>
              </a:endParaRPr>
            </a:p>
          </p:txBody>
        </p:sp>
        <p:sp>
          <p:nvSpPr>
            <p:cNvPr id="558" name="Google Shape;558;p9"/>
            <p:cNvSpPr/>
            <p:nvPr/>
          </p:nvSpPr>
          <p:spPr>
            <a:xfrm>
              <a:off x="55247" y="4352301"/>
              <a:ext cx="3107495" cy="1864497"/>
            </a:xfrm>
            <a:prstGeom prst="rect">
              <a:avLst/>
            </a:prstGeom>
            <a:solidFill>
              <a:srgbClr val="DC31DD"/>
            </a:solidFill>
            <a:ln cap="rnd"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9"/>
            <p:cNvSpPr txBox="1"/>
            <p:nvPr/>
          </p:nvSpPr>
          <p:spPr>
            <a:xfrm>
              <a:off x="55247" y="4352301"/>
              <a:ext cx="3107495" cy="1864497"/>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entury Gothic"/>
                <a:buNone/>
              </a:pPr>
              <a:r>
                <a:rPr b="0" i="0" lang="en-US" sz="2000" u="none" cap="none" strike="noStrike">
                  <a:solidFill>
                    <a:schemeClr val="lt1"/>
                  </a:solidFill>
                  <a:latin typeface="Century Gothic"/>
                  <a:ea typeface="Century Gothic"/>
                  <a:cs typeface="Century Gothic"/>
                  <a:sym typeface="Century Gothic"/>
                </a:rPr>
                <a:t>Buying diverse materials is remarkably similar to buying materials by white, Christian, straight, cis people.</a:t>
              </a:r>
              <a:endParaRPr b="0" i="0" sz="1400" u="none" cap="none" strike="noStrike">
                <a:solidFill>
                  <a:srgbClr val="000000"/>
                </a:solidFill>
                <a:latin typeface="Arial"/>
                <a:ea typeface="Arial"/>
                <a:cs typeface="Arial"/>
                <a:sym typeface="Arial"/>
              </a:endParaRPr>
            </a:p>
          </p:txBody>
        </p:sp>
        <p:sp>
          <p:nvSpPr>
            <p:cNvPr id="560" name="Google Shape;560;p9"/>
            <p:cNvSpPr/>
            <p:nvPr/>
          </p:nvSpPr>
          <p:spPr>
            <a:xfrm>
              <a:off x="3473492" y="4352301"/>
              <a:ext cx="3107495" cy="1864497"/>
            </a:xfrm>
            <a:prstGeom prst="rect">
              <a:avLst/>
            </a:prstGeom>
            <a:solidFill>
              <a:srgbClr val="DC31DD"/>
            </a:solidFill>
            <a:ln cap="rnd"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9"/>
            <p:cNvSpPr txBox="1"/>
            <p:nvPr/>
          </p:nvSpPr>
          <p:spPr>
            <a:xfrm>
              <a:off x="3473492" y="4352301"/>
              <a:ext cx="3107495" cy="1864497"/>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entury Gothic"/>
                <a:buNone/>
              </a:pPr>
              <a:r>
                <a:rPr b="0" i="0" lang="en-US" sz="2000" u="none" cap="none" strike="noStrike">
                  <a:solidFill>
                    <a:schemeClr val="lt1"/>
                  </a:solidFill>
                  <a:latin typeface="Century Gothic"/>
                  <a:ea typeface="Century Gothic"/>
                  <a:cs typeface="Century Gothic"/>
                  <a:sym typeface="Century Gothic"/>
                </a:rPr>
                <a:t>Your job is to open the floodgates, not be a gatekeeper</a:t>
              </a:r>
              <a:r>
                <a:rPr b="0" i="0" lang="en-US" sz="2000" u="sng" cap="none" strike="noStrike">
                  <a:solidFill>
                    <a:schemeClr val="lt1"/>
                  </a:solidFill>
                  <a:latin typeface="Century Gothic"/>
                  <a:ea typeface="Century Gothic"/>
                  <a:cs typeface="Century Gothic"/>
                  <a:sym typeface="Century Gothic"/>
                </a:rPr>
                <a:t>. </a:t>
              </a:r>
              <a:endParaRPr b="0" i="0" sz="2000" u="none" cap="none" strike="noStrike">
                <a:solidFill>
                  <a:schemeClr val="lt1"/>
                </a:solidFill>
                <a:latin typeface="Century Gothic"/>
                <a:ea typeface="Century Gothic"/>
                <a:cs typeface="Century Gothic"/>
                <a:sym typeface="Century Gothic"/>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65" name="Shape 565"/>
        <p:cNvGrpSpPr/>
        <p:nvPr/>
      </p:nvGrpSpPr>
      <p:grpSpPr>
        <a:xfrm>
          <a:off x="0" y="0"/>
          <a:ext cx="0" cy="0"/>
          <a:chOff x="0" y="0"/>
          <a:chExt cx="0" cy="0"/>
        </a:xfrm>
      </p:grpSpPr>
      <p:sp>
        <p:nvSpPr>
          <p:cNvPr id="566" name="Google Shape;566;p10"/>
          <p:cNvSpPr/>
          <p:nvPr/>
        </p:nvSpPr>
        <p:spPr>
          <a:xfrm>
            <a:off x="1" y="0"/>
            <a:ext cx="4059079"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567" name="Google Shape;567;p10"/>
          <p:cNvSpPr txBox="1"/>
          <p:nvPr>
            <p:ph type="title"/>
          </p:nvPr>
        </p:nvSpPr>
        <p:spPr>
          <a:xfrm>
            <a:off x="1259893" y="3101093"/>
            <a:ext cx="2454052" cy="302934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entury Gothic"/>
              <a:buNone/>
            </a:pPr>
            <a:r>
              <a:rPr lang="en-US" sz="3200">
                <a:solidFill>
                  <a:schemeClr val="dk1"/>
                </a:solidFill>
              </a:rPr>
              <a:t>Discover</a:t>
            </a:r>
            <a:endParaRPr/>
          </a:p>
        </p:txBody>
      </p:sp>
      <p:sp>
        <p:nvSpPr>
          <p:cNvPr id="568" name="Google Shape;568;p10"/>
          <p:cNvSpPr/>
          <p:nvPr/>
        </p:nvSpPr>
        <p:spPr>
          <a:xfrm flipH="1" rot="10800000">
            <a:off x="-159" y="3179901"/>
            <a:ext cx="1098194" cy="514066"/>
          </a:xfrm>
          <a:custGeom>
            <a:rect b="b" l="l" r="r" t="t"/>
            <a:pathLst>
              <a:path extrusionOk="0" h="10168" w="6883">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10"/>
          <p:cNvSpPr/>
          <p:nvPr/>
        </p:nvSpPr>
        <p:spPr>
          <a:xfrm>
            <a:off x="4795736" y="0"/>
            <a:ext cx="7396264"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570" name="Google Shape;570;p10"/>
          <p:cNvGrpSpPr/>
          <p:nvPr/>
        </p:nvGrpSpPr>
        <p:grpSpPr>
          <a:xfrm>
            <a:off x="4713144" y="642481"/>
            <a:ext cx="6832212" cy="5262917"/>
            <a:chOff x="0" y="930"/>
            <a:chExt cx="6832212" cy="5262917"/>
          </a:xfrm>
        </p:grpSpPr>
        <p:sp>
          <p:nvSpPr>
            <p:cNvPr id="571" name="Google Shape;571;p10"/>
            <p:cNvSpPr/>
            <p:nvPr/>
          </p:nvSpPr>
          <p:spPr>
            <a:xfrm>
              <a:off x="0" y="3963077"/>
              <a:ext cx="6832212" cy="1300770"/>
            </a:xfrm>
            <a:prstGeom prst="rect">
              <a:avLst/>
            </a:prstGeom>
            <a:gradFill>
              <a:gsLst>
                <a:gs pos="0">
                  <a:srgbClr val="F35197"/>
                </a:gs>
                <a:gs pos="100000">
                  <a:srgbClr val="ED197F"/>
                </a:gs>
              </a:gsLst>
              <a:lin ang="5400000" scaled="0"/>
            </a:gradFill>
            <a:ln>
              <a:noFill/>
            </a:ln>
            <a:effectLst>
              <a:outerShdw blurRad="38100" rotWithShape="0" dir="5400000" dist="25400">
                <a:srgbClr val="000000">
                  <a:alpha val="2313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10"/>
            <p:cNvSpPr txBox="1"/>
            <p:nvPr/>
          </p:nvSpPr>
          <p:spPr>
            <a:xfrm>
              <a:off x="0" y="3963077"/>
              <a:ext cx="6832212" cy="702416"/>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chemeClr val="lt1"/>
                </a:buClr>
                <a:buSzPts val="1600"/>
                <a:buFont typeface="Century Gothic"/>
                <a:buNone/>
              </a:pPr>
              <a:r>
                <a:rPr b="0" i="0" lang="en-US" sz="1600" u="none" cap="none" strike="noStrike">
                  <a:solidFill>
                    <a:schemeClr val="lt1"/>
                  </a:solidFill>
                  <a:latin typeface="Century Gothic"/>
                  <a:ea typeface="Century Gothic"/>
                  <a:cs typeface="Century Gothic"/>
                  <a:sym typeface="Century Gothic"/>
                </a:rPr>
                <a:t>Do you audit your orders?</a:t>
              </a:r>
              <a:endParaRPr b="0" i="0" sz="1400" u="none" cap="none" strike="noStrike">
                <a:solidFill>
                  <a:srgbClr val="000000"/>
                </a:solidFill>
                <a:latin typeface="Arial"/>
                <a:ea typeface="Arial"/>
                <a:cs typeface="Arial"/>
                <a:sym typeface="Arial"/>
              </a:endParaRPr>
            </a:p>
          </p:txBody>
        </p:sp>
        <p:sp>
          <p:nvSpPr>
            <p:cNvPr id="573" name="Google Shape;573;p10"/>
            <p:cNvSpPr/>
            <p:nvPr/>
          </p:nvSpPr>
          <p:spPr>
            <a:xfrm>
              <a:off x="0" y="4639478"/>
              <a:ext cx="6832212" cy="598354"/>
            </a:xfrm>
            <a:prstGeom prst="rect">
              <a:avLst/>
            </a:prstGeom>
            <a:solidFill>
              <a:srgbClr val="FBCAD8">
                <a:alpha val="88235"/>
              </a:srgbClr>
            </a:solidFill>
            <a:ln cap="rnd" cmpd="sng" w="9525">
              <a:solidFill>
                <a:srgbClr val="FBCAD8">
                  <a:alpha val="88235"/>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10"/>
            <p:cNvSpPr txBox="1"/>
            <p:nvPr/>
          </p:nvSpPr>
          <p:spPr>
            <a:xfrm>
              <a:off x="0" y="4639478"/>
              <a:ext cx="6832212" cy="598354"/>
            </a:xfrm>
            <a:prstGeom prst="rect">
              <a:avLst/>
            </a:prstGeom>
            <a:noFill/>
            <a:ln>
              <a:noFill/>
            </a:ln>
          </p:spPr>
          <p:txBody>
            <a:bodyPr anchorCtr="0" anchor="ctr" bIns="21575" lIns="120900" spcFirstLastPara="1" rIns="120900" wrap="square" tIns="21575">
              <a:noAutofit/>
            </a:bodyPr>
            <a:lstStyle/>
            <a:p>
              <a:pPr indent="0" lvl="0" marL="0" marR="0" rtl="0" algn="ctr">
                <a:lnSpc>
                  <a:spcPct val="90000"/>
                </a:lnSpc>
                <a:spcBef>
                  <a:spcPts val="0"/>
                </a:spcBef>
                <a:spcAft>
                  <a:spcPts val="0"/>
                </a:spcAft>
                <a:buClr>
                  <a:schemeClr val="lt1"/>
                </a:buClr>
                <a:buSzPts val="1700"/>
                <a:buFont typeface="Century Gothic"/>
                <a:buNone/>
              </a:pPr>
              <a:r>
                <a:rPr b="0" i="0" lang="en-US" sz="1700" u="none" cap="none" strike="noStrike">
                  <a:solidFill>
                    <a:schemeClr val="lt1"/>
                  </a:solidFill>
                  <a:latin typeface="Century Gothic"/>
                  <a:ea typeface="Century Gothic"/>
                  <a:cs typeface="Century Gothic"/>
                  <a:sym typeface="Century Gothic"/>
                </a:rPr>
                <a:t>Let's you know not only what you're ordering, but keeps it front of mind what you're seeing in your usual discoverability spaces</a:t>
              </a:r>
              <a:endParaRPr b="0" i="0" sz="1400" u="none" cap="none" strike="noStrike">
                <a:solidFill>
                  <a:srgbClr val="000000"/>
                </a:solidFill>
                <a:latin typeface="Arial"/>
                <a:ea typeface="Arial"/>
                <a:cs typeface="Arial"/>
                <a:sym typeface="Arial"/>
              </a:endParaRPr>
            </a:p>
          </p:txBody>
        </p:sp>
        <p:sp>
          <p:nvSpPr>
            <p:cNvPr id="575" name="Google Shape;575;p10"/>
            <p:cNvSpPr/>
            <p:nvPr/>
          </p:nvSpPr>
          <p:spPr>
            <a:xfrm rot="10800000">
              <a:off x="0" y="1982004"/>
              <a:ext cx="6832212" cy="2000585"/>
            </a:xfrm>
            <a:prstGeom prst="upArrowCallout">
              <a:avLst>
                <a:gd fmla="val 25000" name="adj1"/>
                <a:gd fmla="val 25000" name="adj2"/>
                <a:gd fmla="val 25000" name="adj3"/>
                <a:gd fmla="val 64977" name="adj4"/>
              </a:avLst>
            </a:prstGeom>
            <a:gradFill>
              <a:gsLst>
                <a:gs pos="0">
                  <a:srgbClr val="9453EE"/>
                </a:gs>
                <a:gs pos="100000">
                  <a:srgbClr val="7B1DE7"/>
                </a:gs>
              </a:gsLst>
              <a:lin ang="5400000" scaled="0"/>
            </a:gradFill>
            <a:ln>
              <a:noFill/>
            </a:ln>
            <a:effectLst>
              <a:outerShdw blurRad="38100" rotWithShape="0" dir="5400000" dist="25400">
                <a:srgbClr val="000000">
                  <a:alpha val="2313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10"/>
            <p:cNvSpPr txBox="1"/>
            <p:nvPr/>
          </p:nvSpPr>
          <p:spPr>
            <a:xfrm>
              <a:off x="0" y="1982004"/>
              <a:ext cx="6832212" cy="1299920"/>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chemeClr val="lt1"/>
                </a:buClr>
                <a:buSzPts val="1600"/>
                <a:buFont typeface="Century Gothic"/>
                <a:buNone/>
              </a:pPr>
              <a:r>
                <a:rPr b="0" i="0" lang="en-US" sz="1600" u="none" cap="none" strike="noStrike">
                  <a:solidFill>
                    <a:schemeClr val="lt1"/>
                  </a:solidFill>
                  <a:latin typeface="Century Gothic"/>
                  <a:ea typeface="Century Gothic"/>
                  <a:cs typeface="Century Gothic"/>
                  <a:sym typeface="Century Gothic"/>
                </a:rPr>
                <a:t>Where are you looking for books? Who has your attention? </a:t>
              </a:r>
              <a:endParaRPr b="0" i="0" sz="1400" u="none" cap="none" strike="noStrike">
                <a:solidFill>
                  <a:srgbClr val="000000"/>
                </a:solidFill>
                <a:latin typeface="Arial"/>
                <a:ea typeface="Arial"/>
                <a:cs typeface="Arial"/>
                <a:sym typeface="Arial"/>
              </a:endParaRPr>
            </a:p>
          </p:txBody>
        </p:sp>
        <p:sp>
          <p:nvSpPr>
            <p:cNvPr id="577" name="Google Shape;577;p10"/>
            <p:cNvSpPr/>
            <p:nvPr/>
          </p:nvSpPr>
          <p:spPr>
            <a:xfrm rot="10800000">
              <a:off x="0" y="930"/>
              <a:ext cx="6832212" cy="2000585"/>
            </a:xfrm>
            <a:prstGeom prst="upArrowCallout">
              <a:avLst>
                <a:gd fmla="val 25000" name="adj1"/>
                <a:gd fmla="val 25000" name="adj2"/>
                <a:gd fmla="val 25000" name="adj3"/>
                <a:gd fmla="val 64977" name="adj4"/>
              </a:avLst>
            </a:prstGeom>
            <a:gradFill>
              <a:gsLst>
                <a:gs pos="0">
                  <a:srgbClr val="54A8E8"/>
                </a:gs>
                <a:gs pos="100000">
                  <a:srgbClr val="2294E1"/>
                </a:gs>
              </a:gsLst>
              <a:lin ang="5400000" scaled="0"/>
            </a:gradFill>
            <a:ln>
              <a:noFill/>
            </a:ln>
            <a:effectLst>
              <a:outerShdw blurRad="38100" rotWithShape="0" dir="5400000" dist="25400">
                <a:srgbClr val="000000">
                  <a:alpha val="2313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10"/>
            <p:cNvSpPr txBox="1"/>
            <p:nvPr/>
          </p:nvSpPr>
          <p:spPr>
            <a:xfrm>
              <a:off x="0" y="930"/>
              <a:ext cx="6832212" cy="702205"/>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chemeClr val="lt1"/>
                </a:buClr>
                <a:buSzPts val="1600"/>
                <a:buFont typeface="Century Gothic"/>
                <a:buNone/>
              </a:pPr>
              <a:r>
                <a:rPr b="0" i="0" lang="en-US" sz="1600" u="none" cap="none" strike="noStrike">
                  <a:solidFill>
                    <a:schemeClr val="lt1"/>
                  </a:solidFill>
                  <a:latin typeface="Century Gothic"/>
                  <a:ea typeface="Century Gothic"/>
                  <a:cs typeface="Century Gothic"/>
                  <a:sym typeface="Century Gothic"/>
                </a:rPr>
                <a:t>Discoverability of titles by diverse authors is getting easier, but it is still going to take some extra work.</a:t>
              </a:r>
              <a:endParaRPr b="0" i="0" sz="1400" u="none" cap="none" strike="noStrike">
                <a:solidFill>
                  <a:srgbClr val="000000"/>
                </a:solidFill>
                <a:latin typeface="Arial"/>
                <a:ea typeface="Arial"/>
                <a:cs typeface="Arial"/>
                <a:sym typeface="Arial"/>
              </a:endParaRPr>
            </a:p>
          </p:txBody>
        </p:sp>
        <p:sp>
          <p:nvSpPr>
            <p:cNvPr id="579" name="Google Shape;579;p10"/>
            <p:cNvSpPr/>
            <p:nvPr/>
          </p:nvSpPr>
          <p:spPr>
            <a:xfrm>
              <a:off x="0" y="703135"/>
              <a:ext cx="6832212" cy="598174"/>
            </a:xfrm>
            <a:prstGeom prst="rect">
              <a:avLst/>
            </a:prstGeom>
            <a:solidFill>
              <a:srgbClr val="CADDF5">
                <a:alpha val="88235"/>
              </a:srgbClr>
            </a:solidFill>
            <a:ln cap="rnd" cmpd="sng" w="9525">
              <a:solidFill>
                <a:srgbClr val="CADDF5">
                  <a:alpha val="88235"/>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10"/>
            <p:cNvSpPr txBox="1"/>
            <p:nvPr/>
          </p:nvSpPr>
          <p:spPr>
            <a:xfrm>
              <a:off x="0" y="703135"/>
              <a:ext cx="6832212" cy="598174"/>
            </a:xfrm>
            <a:prstGeom prst="rect">
              <a:avLst/>
            </a:prstGeom>
            <a:noFill/>
            <a:ln>
              <a:noFill/>
            </a:ln>
          </p:spPr>
          <p:txBody>
            <a:bodyPr anchorCtr="0" anchor="ctr" bIns="21575" lIns="120900" spcFirstLastPara="1" rIns="120900" wrap="square" tIns="21575">
              <a:noAutofit/>
            </a:bodyPr>
            <a:lstStyle/>
            <a:p>
              <a:pPr indent="0" lvl="0" marL="0" marR="0" rtl="0" algn="ctr">
                <a:lnSpc>
                  <a:spcPct val="90000"/>
                </a:lnSpc>
                <a:spcBef>
                  <a:spcPts val="0"/>
                </a:spcBef>
                <a:spcAft>
                  <a:spcPts val="0"/>
                </a:spcAft>
                <a:buClr>
                  <a:schemeClr val="lt1"/>
                </a:buClr>
                <a:buSzPts val="1700"/>
                <a:buFont typeface="Century Gothic"/>
                <a:buNone/>
              </a:pPr>
              <a:r>
                <a:rPr b="0" i="0" lang="en-US" sz="1700" u="none" cap="none" strike="noStrike">
                  <a:solidFill>
                    <a:schemeClr val="lt1"/>
                  </a:solidFill>
                  <a:latin typeface="Century Gothic"/>
                  <a:ea typeface="Century Gothic"/>
                  <a:cs typeface="Century Gothic"/>
                  <a:sym typeface="Century Gothic"/>
                </a:rPr>
                <a:t>Abolish the expectation that it's only worth doing if it is easy to do.</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11"/>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FEFEFE"/>
              </a:buClr>
              <a:buSzPts val="3600"/>
              <a:buFont typeface="Century Gothic"/>
              <a:buNone/>
            </a:pPr>
            <a:r>
              <a:rPr lang="en-US"/>
              <a:t>The progress train keeps moving along</a:t>
            </a:r>
            <a:endParaRPr/>
          </a:p>
        </p:txBody>
      </p:sp>
      <p:sp>
        <p:nvSpPr>
          <p:cNvPr id="586" name="Google Shape;586;p11"/>
          <p:cNvSpPr txBox="1"/>
          <p:nvPr>
            <p:ph idx="1" type="body"/>
          </p:nvPr>
        </p:nvSpPr>
        <p:spPr>
          <a:xfrm>
            <a:off x="2589200" y="2133600"/>
            <a:ext cx="8915400" cy="4464900"/>
          </a:xfrm>
          <a:prstGeom prst="rect">
            <a:avLst/>
          </a:prstGeom>
          <a:noFill/>
          <a:ln>
            <a:noFill/>
          </a:ln>
        </p:spPr>
        <p:txBody>
          <a:bodyPr anchorCtr="0" anchor="t" bIns="45700" lIns="91425" spcFirstLastPara="1" rIns="91425" wrap="square" tIns="45700">
            <a:normAutofit lnSpcReduction="10000"/>
          </a:bodyPr>
          <a:lstStyle/>
          <a:p>
            <a:pPr indent="-457200" lvl="0" marL="457200" rtl="0" algn="l">
              <a:lnSpc>
                <a:spcPct val="100000"/>
              </a:lnSpc>
              <a:spcBef>
                <a:spcPts val="0"/>
              </a:spcBef>
              <a:spcAft>
                <a:spcPts val="0"/>
              </a:spcAft>
              <a:buSzPts val="3600"/>
              <a:buChar char="●"/>
            </a:pPr>
            <a:r>
              <a:rPr lang="en-US" sz="3600"/>
              <a:t>Overdrive, Baker &amp; Taylor, and Ingram all have tools for diversity audits in the works. </a:t>
            </a:r>
            <a:endParaRPr sz="3600"/>
          </a:p>
          <a:p>
            <a:pPr indent="-457200" lvl="0" marL="457200" rtl="0" algn="l">
              <a:lnSpc>
                <a:spcPct val="100000"/>
              </a:lnSpc>
              <a:spcBef>
                <a:spcPts val="0"/>
              </a:spcBef>
              <a:spcAft>
                <a:spcPts val="0"/>
              </a:spcAft>
              <a:buSzPts val="3600"/>
              <a:buChar char="●"/>
            </a:pPr>
            <a:r>
              <a:rPr lang="en-US" sz="3600"/>
              <a:t>The devil is definitely in the details. Be sure you know what you’re paying for. </a:t>
            </a:r>
            <a:endParaRPr sz="3600"/>
          </a:p>
          <a:p>
            <a:pPr indent="-457200" lvl="0" marL="457200" rtl="0" algn="l">
              <a:lnSpc>
                <a:spcPct val="100000"/>
              </a:lnSpc>
              <a:spcBef>
                <a:spcPts val="0"/>
              </a:spcBef>
              <a:spcAft>
                <a:spcPts val="0"/>
              </a:spcAft>
              <a:buSzPts val="3600"/>
              <a:buChar char="●"/>
            </a:pPr>
            <a:r>
              <a:rPr lang="en-US" sz="3600"/>
              <a:t>Think about what you want the product to provide. </a:t>
            </a:r>
            <a:endParaRPr sz="3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47679"/>
            </a:gs>
            <a:gs pos="100000">
              <a:srgbClr val="283138"/>
            </a:gs>
          </a:gsLst>
          <a:path path="circle">
            <a:fillToRect b="100%" r="100%"/>
          </a:path>
          <a:tileRect l="-100%" t="-100%"/>
        </a:gradFill>
      </p:bgPr>
    </p:bg>
    <p:spTree>
      <p:nvGrpSpPr>
        <p:cNvPr id="590" name="Shape 590"/>
        <p:cNvGrpSpPr/>
        <p:nvPr/>
      </p:nvGrpSpPr>
      <p:grpSpPr>
        <a:xfrm>
          <a:off x="0" y="0"/>
          <a:ext cx="0" cy="0"/>
          <a:chOff x="0" y="0"/>
          <a:chExt cx="0" cy="0"/>
        </a:xfrm>
      </p:grpSpPr>
      <p:sp>
        <p:nvSpPr>
          <p:cNvPr id="591" name="Google Shape;591;p12"/>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592" name="Google Shape;592;p12"/>
          <p:cNvSpPr/>
          <p:nvPr/>
        </p:nvSpPr>
        <p:spPr>
          <a:xfrm>
            <a:off x="477012" y="480060"/>
            <a:ext cx="11237976" cy="5897880"/>
          </a:xfrm>
          <a:prstGeom prst="rect">
            <a:avLst/>
          </a:prstGeom>
          <a:solidFill>
            <a:srgbClr val="FFFFFF"/>
          </a:solidFill>
          <a:ln>
            <a:noFill/>
          </a:ln>
          <a:effectLst>
            <a:outerShdw blurRad="63500" rotWithShape="0" algn="t" dir="5400000" dist="17780">
              <a:srgbClr val="000000">
                <a:alpha val="4117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Text&#10;&#10;Description automatically generated" id="593" name="Google Shape;593;p12"/>
          <p:cNvPicPr preferRelativeResize="0"/>
          <p:nvPr/>
        </p:nvPicPr>
        <p:blipFill rotWithShape="1">
          <a:blip r:embed="rId3">
            <a:alphaModFix/>
          </a:blip>
          <a:srcRect b="0" l="0" r="0" t="0"/>
          <a:stretch/>
        </p:blipFill>
        <p:spPr>
          <a:xfrm>
            <a:off x="643467" y="1752346"/>
            <a:ext cx="10905066" cy="33533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47679"/>
            </a:gs>
            <a:gs pos="100000">
              <a:srgbClr val="283138"/>
            </a:gs>
          </a:gsLst>
          <a:path path="circle">
            <a:fillToRect b="100%" r="100%"/>
          </a:path>
          <a:tileRect l="-100%" t="-100%"/>
        </a:gradFill>
      </p:bgPr>
    </p:bg>
    <p:spTree>
      <p:nvGrpSpPr>
        <p:cNvPr id="597" name="Shape 597"/>
        <p:cNvGrpSpPr/>
        <p:nvPr/>
      </p:nvGrpSpPr>
      <p:grpSpPr>
        <a:xfrm>
          <a:off x="0" y="0"/>
          <a:ext cx="0" cy="0"/>
          <a:chOff x="0" y="0"/>
          <a:chExt cx="0" cy="0"/>
        </a:xfrm>
      </p:grpSpPr>
      <p:sp>
        <p:nvSpPr>
          <p:cNvPr id="598" name="Google Shape;598;p13"/>
          <p:cNvSpPr/>
          <p:nvPr/>
        </p:nvSpPr>
        <p:spPr>
          <a:xfrm>
            <a:off x="0" y="0"/>
            <a:ext cx="12192000" cy="6858000"/>
          </a:xfrm>
          <a:prstGeom prst="rect">
            <a:avLst/>
          </a:prstGeom>
          <a:solidFill>
            <a:srgbClr val="7E5C5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599" name="Google Shape;599;p13"/>
          <p:cNvSpPr/>
          <p:nvPr/>
        </p:nvSpPr>
        <p:spPr>
          <a:xfrm>
            <a:off x="477012" y="480060"/>
            <a:ext cx="11237976" cy="589788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A picture containing map&#10;&#10;Description automatically generated" id="600" name="Google Shape;600;p13"/>
          <p:cNvPicPr preferRelativeResize="0"/>
          <p:nvPr/>
        </p:nvPicPr>
        <p:blipFill rotWithShape="1">
          <a:blip r:embed="rId3">
            <a:alphaModFix/>
          </a:blip>
          <a:srcRect b="0" l="0" r="0" t="0"/>
          <a:stretch/>
        </p:blipFill>
        <p:spPr>
          <a:xfrm>
            <a:off x="2145327" y="643467"/>
            <a:ext cx="7901345" cy="557106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604" name="Shape 604"/>
        <p:cNvGrpSpPr/>
        <p:nvPr/>
      </p:nvGrpSpPr>
      <p:grpSpPr>
        <a:xfrm>
          <a:off x="0" y="0"/>
          <a:ext cx="0" cy="0"/>
          <a:chOff x="0" y="0"/>
          <a:chExt cx="0" cy="0"/>
        </a:xfrm>
      </p:grpSpPr>
      <p:grpSp>
        <p:nvGrpSpPr>
          <p:cNvPr id="605" name="Google Shape;605;p14"/>
          <p:cNvGrpSpPr/>
          <p:nvPr/>
        </p:nvGrpSpPr>
        <p:grpSpPr>
          <a:xfrm>
            <a:off x="9" y="228600"/>
            <a:ext cx="2851523" cy="6638625"/>
            <a:chOff x="2487613" y="285750"/>
            <a:chExt cx="2428875" cy="5654676"/>
          </a:xfrm>
        </p:grpSpPr>
        <p:sp>
          <p:nvSpPr>
            <p:cNvPr id="606" name="Google Shape;606;p14"/>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14"/>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14"/>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14"/>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14"/>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14"/>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14"/>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14"/>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14"/>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14"/>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14"/>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14"/>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8" name="Google Shape;618;p14"/>
          <p:cNvGrpSpPr/>
          <p:nvPr/>
        </p:nvGrpSpPr>
        <p:grpSpPr>
          <a:xfrm>
            <a:off x="27225" y="-30"/>
            <a:ext cx="2356675" cy="6853284"/>
            <a:chOff x="6627813" y="195452"/>
            <a:chExt cx="1952625" cy="5678299"/>
          </a:xfrm>
        </p:grpSpPr>
        <p:sp>
          <p:nvSpPr>
            <p:cNvPr id="619" name="Google Shape;619;p14"/>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14"/>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14"/>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14"/>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14"/>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14"/>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14"/>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14"/>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14"/>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14"/>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14"/>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14"/>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31" name="Google Shape;631;p14"/>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14"/>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14"/>
          <p:cNvSpPr/>
          <p:nvPr/>
        </p:nvSpPr>
        <p:spPr>
          <a:xfrm>
            <a:off x="0" y="0"/>
            <a:ext cx="12188952" cy="6858001"/>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634" name="Google Shape;634;p14"/>
          <p:cNvSpPr/>
          <p:nvPr/>
        </p:nvSpPr>
        <p:spPr>
          <a:xfrm>
            <a:off x="-1" y="0"/>
            <a:ext cx="4639734" cy="6858000"/>
          </a:xfrm>
          <a:prstGeom prst="rect">
            <a:avLst/>
          </a:prstGeom>
          <a:solidFill>
            <a:schemeClr val="accent1">
              <a:alpha val="7333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14"/>
          <p:cNvSpPr/>
          <p:nvPr/>
        </p:nvSpPr>
        <p:spPr>
          <a:xfrm>
            <a:off x="0" y="5033007"/>
            <a:ext cx="5404022" cy="857047"/>
          </a:xfrm>
          <a:custGeom>
            <a:rect b="b" l="l" r="r" t="t"/>
            <a:pathLst>
              <a:path extrusionOk="0" h="163" w="1117">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Logo, company name&#10;&#10;Description automatically generated" id="636" name="Google Shape;636;p14"/>
          <p:cNvPicPr preferRelativeResize="0"/>
          <p:nvPr/>
        </p:nvPicPr>
        <p:blipFill rotWithShape="1">
          <a:blip r:embed="rId3">
            <a:alphaModFix/>
          </a:blip>
          <a:srcRect b="0" l="0" r="0" t="0"/>
          <a:stretch/>
        </p:blipFill>
        <p:spPr>
          <a:xfrm>
            <a:off x="5943011" y="967417"/>
            <a:ext cx="4930468" cy="493046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640" name="Shape 640"/>
        <p:cNvGrpSpPr/>
        <p:nvPr/>
      </p:nvGrpSpPr>
      <p:grpSpPr>
        <a:xfrm>
          <a:off x="0" y="0"/>
          <a:ext cx="0" cy="0"/>
          <a:chOff x="0" y="0"/>
          <a:chExt cx="0" cy="0"/>
        </a:xfrm>
      </p:grpSpPr>
      <p:grpSp>
        <p:nvGrpSpPr>
          <p:cNvPr id="641" name="Google Shape;641;p15"/>
          <p:cNvGrpSpPr/>
          <p:nvPr/>
        </p:nvGrpSpPr>
        <p:grpSpPr>
          <a:xfrm>
            <a:off x="9" y="228600"/>
            <a:ext cx="2851523" cy="6638625"/>
            <a:chOff x="2487613" y="285750"/>
            <a:chExt cx="2428875" cy="5654676"/>
          </a:xfrm>
        </p:grpSpPr>
        <p:sp>
          <p:nvSpPr>
            <p:cNvPr id="642" name="Google Shape;642;p15"/>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15"/>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15"/>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15"/>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15"/>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15"/>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15"/>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15"/>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15"/>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15"/>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15"/>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15"/>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4" name="Google Shape;654;p15"/>
          <p:cNvGrpSpPr/>
          <p:nvPr/>
        </p:nvGrpSpPr>
        <p:grpSpPr>
          <a:xfrm>
            <a:off x="27225" y="-30"/>
            <a:ext cx="2356675" cy="6853284"/>
            <a:chOff x="6627813" y="195452"/>
            <a:chExt cx="1952625" cy="5678299"/>
          </a:xfrm>
        </p:grpSpPr>
        <p:sp>
          <p:nvSpPr>
            <p:cNvPr id="655" name="Google Shape;655;p15"/>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15"/>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15"/>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15"/>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15"/>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15"/>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15"/>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15"/>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15"/>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15"/>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15"/>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15"/>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7" name="Google Shape;667;p15"/>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15"/>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15"/>
          <p:cNvSpPr/>
          <p:nvPr/>
        </p:nvSpPr>
        <p:spPr>
          <a:xfrm>
            <a:off x="0" y="-786"/>
            <a:ext cx="12192000" cy="685403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670" name="Google Shape;670;p15"/>
          <p:cNvGrpSpPr/>
          <p:nvPr/>
        </p:nvGrpSpPr>
        <p:grpSpPr>
          <a:xfrm>
            <a:off x="9" y="-30"/>
            <a:ext cx="2851523" cy="6867255"/>
            <a:chOff x="9" y="-30"/>
            <a:chExt cx="2851523" cy="6867255"/>
          </a:xfrm>
        </p:grpSpPr>
        <p:grpSp>
          <p:nvGrpSpPr>
            <p:cNvPr id="671" name="Google Shape;671;p15"/>
            <p:cNvGrpSpPr/>
            <p:nvPr/>
          </p:nvGrpSpPr>
          <p:grpSpPr>
            <a:xfrm>
              <a:off x="9" y="228600"/>
              <a:ext cx="2851523" cy="6638625"/>
              <a:chOff x="2487613" y="285750"/>
              <a:chExt cx="2428875" cy="5654676"/>
            </a:xfrm>
          </p:grpSpPr>
          <p:sp>
            <p:nvSpPr>
              <p:cNvPr id="672" name="Google Shape;672;p15"/>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15"/>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15"/>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15"/>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15"/>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15"/>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15"/>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15"/>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15"/>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15"/>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15"/>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15"/>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84" name="Google Shape;684;p15"/>
            <p:cNvGrpSpPr/>
            <p:nvPr/>
          </p:nvGrpSpPr>
          <p:grpSpPr>
            <a:xfrm>
              <a:off x="27225" y="-30"/>
              <a:ext cx="2356675" cy="6853284"/>
              <a:chOff x="6627813" y="195452"/>
              <a:chExt cx="1952625" cy="5678299"/>
            </a:xfrm>
          </p:grpSpPr>
          <p:sp>
            <p:nvSpPr>
              <p:cNvPr id="685" name="Google Shape;685;p15"/>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15"/>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15"/>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15"/>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15"/>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15"/>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15"/>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15"/>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15"/>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15"/>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15"/>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15"/>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97" name="Google Shape;697;p15"/>
          <p:cNvSpPr txBox="1"/>
          <p:nvPr>
            <p:ph type="title"/>
          </p:nvPr>
        </p:nvSpPr>
        <p:spPr>
          <a:xfrm>
            <a:off x="2589213" y="5145403"/>
            <a:ext cx="8915399" cy="1162423"/>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FEFEFE"/>
              </a:buClr>
              <a:buSzPct val="100000"/>
              <a:buFont typeface="Century Gothic"/>
              <a:buNone/>
            </a:pPr>
            <a:r>
              <a:rPr lang="en-US" sz="4200"/>
              <a:t>Take advantage of vendor work</a:t>
            </a:r>
            <a:endParaRPr/>
          </a:p>
        </p:txBody>
      </p:sp>
      <p:sp>
        <p:nvSpPr>
          <p:cNvPr id="698" name="Google Shape;698;p15"/>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picture containing table&#10;&#10;Description automatically generated" id="699" name="Google Shape;699;p15"/>
          <p:cNvPicPr preferRelativeResize="0"/>
          <p:nvPr/>
        </p:nvPicPr>
        <p:blipFill rotWithShape="1">
          <a:blip r:embed="rId3">
            <a:alphaModFix/>
          </a:blip>
          <a:srcRect b="-1" l="138" r="5618" t="0"/>
          <a:stretch/>
        </p:blipFill>
        <p:spPr>
          <a:xfrm>
            <a:off x="1096528" y="295614"/>
            <a:ext cx="10847647" cy="4667447"/>
          </a:xfrm>
          <a:prstGeom prst="rect">
            <a:avLst/>
          </a:prstGeom>
          <a:noFill/>
          <a:ln>
            <a:noFill/>
          </a:ln>
        </p:spPr>
      </p:pic>
      <p:sp>
        <p:nvSpPr>
          <p:cNvPr id="700" name="Google Shape;700;p15"/>
          <p:cNvSpPr/>
          <p:nvPr/>
        </p:nvSpPr>
        <p:spPr>
          <a:xfrm>
            <a:off x="0" y="4753578"/>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04" name="Shape 704"/>
        <p:cNvGrpSpPr/>
        <p:nvPr/>
      </p:nvGrpSpPr>
      <p:grpSpPr>
        <a:xfrm>
          <a:off x="0" y="0"/>
          <a:ext cx="0" cy="0"/>
          <a:chOff x="0" y="0"/>
          <a:chExt cx="0" cy="0"/>
        </a:xfrm>
      </p:grpSpPr>
      <p:grpSp>
        <p:nvGrpSpPr>
          <p:cNvPr id="705" name="Google Shape;705;p16"/>
          <p:cNvGrpSpPr/>
          <p:nvPr/>
        </p:nvGrpSpPr>
        <p:grpSpPr>
          <a:xfrm>
            <a:off x="9" y="228600"/>
            <a:ext cx="2851523" cy="6638625"/>
            <a:chOff x="2487613" y="285750"/>
            <a:chExt cx="2428875" cy="5654676"/>
          </a:xfrm>
        </p:grpSpPr>
        <p:sp>
          <p:nvSpPr>
            <p:cNvPr id="706" name="Google Shape;706;p16"/>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16"/>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16"/>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16"/>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16"/>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16"/>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16"/>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16"/>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16"/>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16"/>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16"/>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16"/>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8" name="Google Shape;718;p16"/>
          <p:cNvGrpSpPr/>
          <p:nvPr/>
        </p:nvGrpSpPr>
        <p:grpSpPr>
          <a:xfrm>
            <a:off x="27225" y="-30"/>
            <a:ext cx="2356675" cy="6853284"/>
            <a:chOff x="6627813" y="195452"/>
            <a:chExt cx="1952625" cy="5678299"/>
          </a:xfrm>
        </p:grpSpPr>
        <p:sp>
          <p:nvSpPr>
            <p:cNvPr id="719" name="Google Shape;719;p16"/>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16"/>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16"/>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16"/>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16"/>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16"/>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16"/>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16"/>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16"/>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16"/>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16"/>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16"/>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31" name="Google Shape;731;p16"/>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16"/>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16"/>
          <p:cNvSpPr/>
          <p:nvPr/>
        </p:nvSpPr>
        <p:spPr>
          <a:xfrm>
            <a:off x="0" y="-1"/>
            <a:ext cx="12188952" cy="6858001"/>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734" name="Google Shape;734;p16"/>
          <p:cNvSpPr/>
          <p:nvPr/>
        </p:nvSpPr>
        <p:spPr>
          <a:xfrm>
            <a:off x="-7620" y="-1"/>
            <a:ext cx="12207240" cy="6858001"/>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735" name="Google Shape;735;p16"/>
          <p:cNvSpPr/>
          <p:nvPr/>
        </p:nvSpPr>
        <p:spPr>
          <a:xfrm>
            <a:off x="-1" y="0"/>
            <a:ext cx="4639734" cy="6858000"/>
          </a:xfrm>
          <a:prstGeom prst="rect">
            <a:avLst/>
          </a:prstGeom>
          <a:solidFill>
            <a:srgbClr val="3645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16"/>
          <p:cNvSpPr txBox="1"/>
          <p:nvPr>
            <p:ph type="title"/>
          </p:nvPr>
        </p:nvSpPr>
        <p:spPr>
          <a:xfrm>
            <a:off x="540279" y="1795849"/>
            <a:ext cx="3778870" cy="3114818"/>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FEFFFF"/>
              </a:buClr>
              <a:buSzPts val="4000"/>
              <a:buFont typeface="Century Gothic"/>
              <a:buNone/>
            </a:pPr>
            <a:r>
              <a:rPr lang="en-US" sz="4000">
                <a:solidFill>
                  <a:srgbClr val="FEFFFF"/>
                </a:solidFill>
              </a:rPr>
              <a:t>Take advantage of vendor work</a:t>
            </a:r>
            <a:endParaRPr/>
          </a:p>
        </p:txBody>
      </p:sp>
      <p:pic>
        <p:nvPicPr>
          <p:cNvPr descr="Graphical user interface, website&#10;&#10;Description automatically generated" id="737" name="Google Shape;737;p16"/>
          <p:cNvPicPr preferRelativeResize="0"/>
          <p:nvPr/>
        </p:nvPicPr>
        <p:blipFill rotWithShape="1">
          <a:blip r:embed="rId3">
            <a:alphaModFix/>
          </a:blip>
          <a:srcRect b="0" l="12994" r="18179" t="0"/>
          <a:stretch/>
        </p:blipFill>
        <p:spPr>
          <a:xfrm>
            <a:off x="4639732" y="10"/>
            <a:ext cx="7552267" cy="685799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47679"/>
            </a:gs>
            <a:gs pos="100000">
              <a:srgbClr val="283138"/>
            </a:gs>
          </a:gsLst>
          <a:path path="circle">
            <a:fillToRect b="100%" r="100%"/>
          </a:path>
          <a:tileRect l="-100%" t="-100%"/>
        </a:gradFill>
      </p:bgPr>
    </p:bg>
    <p:spTree>
      <p:nvGrpSpPr>
        <p:cNvPr id="741" name="Shape 741"/>
        <p:cNvGrpSpPr/>
        <p:nvPr/>
      </p:nvGrpSpPr>
      <p:grpSpPr>
        <a:xfrm>
          <a:off x="0" y="0"/>
          <a:ext cx="0" cy="0"/>
          <a:chOff x="0" y="0"/>
          <a:chExt cx="0" cy="0"/>
        </a:xfrm>
      </p:grpSpPr>
      <p:sp>
        <p:nvSpPr>
          <p:cNvPr id="742" name="Google Shape;742;p17"/>
          <p:cNvSpPr/>
          <p:nvPr/>
        </p:nvSpPr>
        <p:spPr>
          <a:xfrm>
            <a:off x="0" y="-786"/>
            <a:ext cx="12192000" cy="6854038"/>
          </a:xfrm>
          <a:prstGeom prst="rect">
            <a:avLst/>
          </a:prstGeom>
          <a:gradFill>
            <a:gsLst>
              <a:gs pos="0">
                <a:srgbClr val="747679"/>
              </a:gs>
              <a:gs pos="100000">
                <a:srgbClr val="283138"/>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743" name="Google Shape;743;p17"/>
          <p:cNvSpPr/>
          <p:nvPr/>
        </p:nvSpPr>
        <p:spPr>
          <a:xfrm>
            <a:off x="643467" y="643467"/>
            <a:ext cx="10905066" cy="5260195"/>
          </a:xfrm>
          <a:prstGeom prst="rect">
            <a:avLst/>
          </a:prstGeom>
          <a:solidFill>
            <a:srgbClr val="FFFFFF"/>
          </a:solidFill>
          <a:ln cap="sq"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744" name="Google Shape;744;p17"/>
          <p:cNvPicPr preferRelativeResize="0"/>
          <p:nvPr/>
        </p:nvPicPr>
        <p:blipFill rotWithShape="1">
          <a:blip r:embed="rId3">
            <a:alphaModFix/>
          </a:blip>
          <a:srcRect b="1" l="3432" r="10790" t="0"/>
          <a:stretch/>
        </p:blipFill>
        <p:spPr>
          <a:xfrm>
            <a:off x="2018665" y="997309"/>
            <a:ext cx="8154669" cy="4586994"/>
          </a:xfrm>
          <a:prstGeom prst="rect">
            <a:avLst/>
          </a:prstGeom>
          <a:noFill/>
          <a:ln>
            <a:noFill/>
          </a:ln>
        </p:spPr>
      </p:pic>
      <p:sp>
        <p:nvSpPr>
          <p:cNvPr id="745" name="Google Shape;745;p17"/>
          <p:cNvSpPr/>
          <p:nvPr/>
        </p:nvSpPr>
        <p:spPr>
          <a:xfrm>
            <a:off x="-1" y="6061223"/>
            <a:ext cx="1038036" cy="506277"/>
          </a:xfrm>
          <a:custGeom>
            <a:rect b="b" l="l" r="r" t="t"/>
            <a:pathLst>
              <a:path extrusionOk="0" h="506277" w="1038036">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49" name="Shape 749"/>
        <p:cNvGrpSpPr/>
        <p:nvPr/>
      </p:nvGrpSpPr>
      <p:grpSpPr>
        <a:xfrm>
          <a:off x="0" y="0"/>
          <a:ext cx="0" cy="0"/>
          <a:chOff x="0" y="0"/>
          <a:chExt cx="0" cy="0"/>
        </a:xfrm>
      </p:grpSpPr>
      <p:sp>
        <p:nvSpPr>
          <p:cNvPr id="750" name="Google Shape;750;p18"/>
          <p:cNvSpPr/>
          <p:nvPr/>
        </p:nvSpPr>
        <p:spPr>
          <a:xfrm>
            <a:off x="1" y="0"/>
            <a:ext cx="4059079"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751" name="Google Shape;751;p18"/>
          <p:cNvSpPr txBox="1"/>
          <p:nvPr>
            <p:ph type="title"/>
          </p:nvPr>
        </p:nvSpPr>
        <p:spPr>
          <a:xfrm>
            <a:off x="1259893" y="3101093"/>
            <a:ext cx="2454052" cy="302934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entury Gothic"/>
              <a:buNone/>
            </a:pPr>
            <a:r>
              <a:rPr lang="en-US" sz="3200">
                <a:solidFill>
                  <a:schemeClr val="dk1"/>
                </a:solidFill>
              </a:rPr>
              <a:t>Locate</a:t>
            </a:r>
            <a:endParaRPr/>
          </a:p>
        </p:txBody>
      </p:sp>
      <p:sp>
        <p:nvSpPr>
          <p:cNvPr id="752" name="Google Shape;752;p18"/>
          <p:cNvSpPr/>
          <p:nvPr/>
        </p:nvSpPr>
        <p:spPr>
          <a:xfrm flipH="1" rot="10800000">
            <a:off x="-159" y="3179901"/>
            <a:ext cx="1098194" cy="514066"/>
          </a:xfrm>
          <a:custGeom>
            <a:rect b="b" l="l" r="r" t="t"/>
            <a:pathLst>
              <a:path extrusionOk="0" h="10168" w="6883">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18"/>
          <p:cNvSpPr/>
          <p:nvPr/>
        </p:nvSpPr>
        <p:spPr>
          <a:xfrm>
            <a:off x="4795736" y="0"/>
            <a:ext cx="7396264"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754" name="Google Shape;754;p18"/>
          <p:cNvGrpSpPr/>
          <p:nvPr/>
        </p:nvGrpSpPr>
        <p:grpSpPr>
          <a:xfrm>
            <a:off x="4713144" y="641551"/>
            <a:ext cx="6832211" cy="5264778"/>
            <a:chOff x="0" y="0"/>
            <a:chExt cx="6832211" cy="5264778"/>
          </a:xfrm>
        </p:grpSpPr>
        <p:sp>
          <p:nvSpPr>
            <p:cNvPr id="755" name="Google Shape;755;p18"/>
            <p:cNvSpPr/>
            <p:nvPr/>
          </p:nvSpPr>
          <p:spPr>
            <a:xfrm>
              <a:off x="0" y="0"/>
              <a:ext cx="5807380" cy="2369150"/>
            </a:xfrm>
            <a:prstGeom prst="roundRect">
              <a:avLst>
                <a:gd fmla="val 10000" name="adj"/>
              </a:avLst>
            </a:prstGeom>
            <a:gradFill>
              <a:gsLst>
                <a:gs pos="0">
                  <a:srgbClr val="F35197"/>
                </a:gs>
                <a:gs pos="100000">
                  <a:srgbClr val="ED197F"/>
                </a:gs>
              </a:gsLst>
              <a:lin ang="5400000" scaled="0"/>
            </a:gradFill>
            <a:ln>
              <a:noFill/>
            </a:ln>
            <a:effectLst>
              <a:outerShdw blurRad="38100" rotWithShape="0" dir="5400000" dist="25400">
                <a:srgbClr val="000000">
                  <a:alpha val="2313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18"/>
            <p:cNvSpPr txBox="1"/>
            <p:nvPr/>
          </p:nvSpPr>
          <p:spPr>
            <a:xfrm>
              <a:off x="69390" y="69390"/>
              <a:ext cx="3358678" cy="223037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400"/>
                <a:buFont typeface="Century Gothic"/>
                <a:buNone/>
              </a:pPr>
              <a:r>
                <a:rPr b="0" i="0" lang="en-US" sz="2400" u="none" cap="none" strike="noStrike">
                  <a:solidFill>
                    <a:schemeClr val="lt1"/>
                  </a:solidFill>
                  <a:latin typeface="Century Gothic"/>
                  <a:ea typeface="Century Gothic"/>
                  <a:cs typeface="Century Gothic"/>
                  <a:sym typeface="Century Gothic"/>
                </a:rPr>
                <a:t>The vendors have created things to help identify titles</a:t>
              </a:r>
              <a:endParaRPr b="0" i="0" sz="1400" u="none" cap="none" strike="noStrike">
                <a:solidFill>
                  <a:srgbClr val="000000"/>
                </a:solidFill>
                <a:latin typeface="Arial"/>
                <a:ea typeface="Arial"/>
                <a:cs typeface="Arial"/>
                <a:sym typeface="Arial"/>
              </a:endParaRPr>
            </a:p>
          </p:txBody>
        </p:sp>
        <p:sp>
          <p:nvSpPr>
            <p:cNvPr id="757" name="Google Shape;757;p18"/>
            <p:cNvSpPr/>
            <p:nvPr/>
          </p:nvSpPr>
          <p:spPr>
            <a:xfrm>
              <a:off x="1024831" y="2895628"/>
              <a:ext cx="5807380" cy="2369150"/>
            </a:xfrm>
            <a:prstGeom prst="roundRect">
              <a:avLst>
                <a:gd fmla="val 10000" name="adj"/>
              </a:avLst>
            </a:prstGeom>
            <a:gradFill>
              <a:gsLst>
                <a:gs pos="0">
                  <a:srgbClr val="54A8E8"/>
                </a:gs>
                <a:gs pos="100000">
                  <a:srgbClr val="2294E1"/>
                </a:gs>
              </a:gsLst>
              <a:lin ang="5400000" scaled="0"/>
            </a:gradFill>
            <a:ln>
              <a:noFill/>
            </a:ln>
            <a:effectLst>
              <a:outerShdw blurRad="38100" rotWithShape="0" dir="5400000" dist="25400">
                <a:srgbClr val="000000">
                  <a:alpha val="2313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18"/>
            <p:cNvSpPr txBox="1"/>
            <p:nvPr/>
          </p:nvSpPr>
          <p:spPr>
            <a:xfrm>
              <a:off x="1094221" y="2965018"/>
              <a:ext cx="3103820" cy="223037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400"/>
                <a:buFont typeface="Century Gothic"/>
                <a:buNone/>
              </a:pPr>
              <a:r>
                <a:rPr b="0" i="0" lang="en-US" sz="2400" u="none" cap="none" strike="noStrike">
                  <a:solidFill>
                    <a:schemeClr val="lt1"/>
                  </a:solidFill>
                  <a:latin typeface="Century Gothic"/>
                  <a:ea typeface="Century Gothic"/>
                  <a:cs typeface="Century Gothic"/>
                  <a:sym typeface="Century Gothic"/>
                </a:rPr>
                <a:t>Some vendors are better than others at carrying items, especially self and indie published items</a:t>
              </a:r>
              <a:endParaRPr b="0" i="0" sz="1400" u="none" cap="none" strike="noStrike">
                <a:solidFill>
                  <a:srgbClr val="000000"/>
                </a:solidFill>
                <a:latin typeface="Arial"/>
                <a:ea typeface="Arial"/>
                <a:cs typeface="Arial"/>
                <a:sym typeface="Arial"/>
              </a:endParaRPr>
            </a:p>
          </p:txBody>
        </p:sp>
        <p:sp>
          <p:nvSpPr>
            <p:cNvPr id="759" name="Google Shape;759;p18"/>
            <p:cNvSpPr/>
            <p:nvPr/>
          </p:nvSpPr>
          <p:spPr>
            <a:xfrm>
              <a:off x="4267432" y="1862415"/>
              <a:ext cx="1539947" cy="1539947"/>
            </a:xfrm>
            <a:prstGeom prst="downArrow">
              <a:avLst>
                <a:gd fmla="val 55000" name="adj1"/>
                <a:gd fmla="val 45000" name="adj2"/>
              </a:avLst>
            </a:prstGeom>
            <a:solidFill>
              <a:srgbClr val="FBCAD8">
                <a:alpha val="88235"/>
              </a:srgbClr>
            </a:solidFill>
            <a:ln cap="rnd" cmpd="sng" w="9525">
              <a:solidFill>
                <a:srgbClr val="FBCAD8">
                  <a:alpha val="88235"/>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18"/>
            <p:cNvSpPr txBox="1"/>
            <p:nvPr/>
          </p:nvSpPr>
          <p:spPr>
            <a:xfrm>
              <a:off x="4613920" y="1862415"/>
              <a:ext cx="846971" cy="115881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3600"/>
                <a:buFont typeface="Century Gothic"/>
                <a:buNone/>
              </a:pPr>
              <a:r>
                <a:t/>
              </a:r>
              <a:endParaRPr b="0" i="0" sz="3600" u="none" cap="none" strike="noStrike">
                <a:solidFill>
                  <a:schemeClr val="lt1"/>
                </a:solidFill>
                <a:latin typeface="Century Gothic"/>
                <a:ea typeface="Century Gothic"/>
                <a:cs typeface="Century Gothic"/>
                <a:sym typeface="Century Gothic"/>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CAE8E9"/>
            </a:gs>
          </a:gsLst>
          <a:path path="circle">
            <a:fillToRect b="100%" r="100%"/>
          </a:path>
          <a:tileRect l="-100%" t="-100%"/>
        </a:gradFill>
      </p:bgPr>
    </p:bg>
    <p:spTree>
      <p:nvGrpSpPr>
        <p:cNvPr id="240" name="Shape 240"/>
        <p:cNvGrpSpPr/>
        <p:nvPr/>
      </p:nvGrpSpPr>
      <p:grpSpPr>
        <a:xfrm>
          <a:off x="0" y="0"/>
          <a:ext cx="0" cy="0"/>
          <a:chOff x="0" y="0"/>
          <a:chExt cx="0" cy="0"/>
        </a:xfrm>
      </p:grpSpPr>
      <p:sp>
        <p:nvSpPr>
          <p:cNvPr id="241" name="Google Shape;241;p2"/>
          <p:cNvSpPr/>
          <p:nvPr/>
        </p:nvSpPr>
        <p:spPr>
          <a:xfrm>
            <a:off x="2" y="0"/>
            <a:ext cx="12191998" cy="6858000"/>
          </a:xfrm>
          <a:prstGeom prst="rect">
            <a:avLst/>
          </a:prstGeom>
          <a:gradFill>
            <a:gsLst>
              <a:gs pos="0">
                <a:srgbClr val="FFFFFF"/>
              </a:gs>
              <a:gs pos="100000">
                <a:srgbClr val="CAE8E9"/>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242" name="Google Shape;242;p2"/>
          <p:cNvSpPr txBox="1"/>
          <p:nvPr>
            <p:ph type="title"/>
          </p:nvPr>
        </p:nvSpPr>
        <p:spPr>
          <a:xfrm>
            <a:off x="1046019" y="942108"/>
            <a:ext cx="3256550" cy="496911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20262B"/>
              </a:buClr>
              <a:buSzPts val="3600"/>
              <a:buFont typeface="Century Gothic"/>
              <a:buNone/>
            </a:pPr>
            <a:r>
              <a:rPr lang="en-US">
                <a:solidFill>
                  <a:srgbClr val="20262B"/>
                </a:solidFill>
              </a:rPr>
              <a:t>Anti-racist vs. Not Racist</a:t>
            </a:r>
            <a:endParaRPr/>
          </a:p>
        </p:txBody>
      </p:sp>
      <p:sp>
        <p:nvSpPr>
          <p:cNvPr id="243" name="Google Shape;243;p2"/>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4" name="Google Shape;244;p2"/>
          <p:cNvCxnSpPr/>
          <p:nvPr/>
        </p:nvCxnSpPr>
        <p:spPr>
          <a:xfrm>
            <a:off x="4654296" y="1871831"/>
            <a:ext cx="0" cy="3200400"/>
          </a:xfrm>
          <a:prstGeom prst="straightConnector1">
            <a:avLst/>
          </a:prstGeom>
          <a:noFill/>
          <a:ln cap="flat" cmpd="sng" w="15875">
            <a:solidFill>
              <a:schemeClr val="accent1"/>
            </a:solidFill>
            <a:prstDash val="solid"/>
            <a:round/>
            <a:headEnd len="sm" w="sm" type="none"/>
            <a:tailEnd len="sm" w="sm" type="none"/>
          </a:ln>
        </p:spPr>
      </p:cxnSp>
      <p:grpSp>
        <p:nvGrpSpPr>
          <p:cNvPr id="245" name="Google Shape;245;p2"/>
          <p:cNvGrpSpPr/>
          <p:nvPr/>
        </p:nvGrpSpPr>
        <p:grpSpPr>
          <a:xfrm flipH="1">
            <a:off x="6009967" y="0"/>
            <a:ext cx="6176982" cy="6853245"/>
            <a:chOff x="2487613" y="285750"/>
            <a:chExt cx="2428876" cy="5654676"/>
          </a:xfrm>
        </p:grpSpPr>
        <p:sp>
          <p:nvSpPr>
            <p:cNvPr id="246" name="Google Shape;246;p2"/>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2"/>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2"/>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2"/>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2"/>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2"/>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2"/>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2"/>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2"/>
            <p:cNvSpPr/>
            <p:nvPr/>
          </p:nvSpPr>
          <p:spPr>
            <a:xfrm>
              <a:off x="3148014" y="468286"/>
              <a:ext cx="1768475" cy="4262464"/>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2"/>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2"/>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2"/>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8" name="Google Shape;258;p2"/>
          <p:cNvSpPr txBox="1"/>
          <p:nvPr>
            <p:ph idx="1" type="body"/>
          </p:nvPr>
        </p:nvSpPr>
        <p:spPr>
          <a:xfrm>
            <a:off x="5049062" y="942108"/>
            <a:ext cx="6455549" cy="4969114"/>
          </a:xfrm>
          <a:prstGeom prst="rect">
            <a:avLst/>
          </a:prstGeom>
          <a:noFill/>
          <a:ln>
            <a:noFill/>
          </a:ln>
        </p:spPr>
        <p:txBody>
          <a:bodyPr anchorCtr="0" anchor="ctr" bIns="45700" lIns="91425" spcFirstLastPara="1" rIns="91425" wrap="square" tIns="45700">
            <a:normAutofit/>
          </a:bodyPr>
          <a:lstStyle/>
          <a:p>
            <a:pPr indent="0" lvl="0" marL="457200" rtl="0" algn="l">
              <a:lnSpc>
                <a:spcPct val="100000"/>
              </a:lnSpc>
              <a:spcBef>
                <a:spcPts val="0"/>
              </a:spcBef>
              <a:spcAft>
                <a:spcPts val="0"/>
              </a:spcAft>
              <a:buSzPts val="1800"/>
              <a:buNone/>
            </a:pPr>
            <a:r>
              <a:rPr b="1" lang="en-US">
                <a:solidFill>
                  <a:srgbClr val="20262B"/>
                </a:solidFill>
              </a:rPr>
              <a:t>No one is born racist or antiracist; these result from the choices we make. </a:t>
            </a:r>
            <a:r>
              <a:rPr lang="en-US">
                <a:solidFill>
                  <a:srgbClr val="20262B"/>
                </a:solidFill>
              </a:rPr>
              <a:t>Being antiracist results from a conscious decision to make frequent, consistent, equitable choices daily. These choices require ongoing self-awareness and self-reflection as we move through life. In the absence of making antiracist choices, we (un)consciously uphold aspects of white supremacy, white-dominant culture, and unequal institutions and society. Being racist or antiracist is not about who you </a:t>
            </a:r>
            <a:r>
              <a:rPr i="1" lang="en-US">
                <a:solidFill>
                  <a:srgbClr val="20262B"/>
                </a:solidFill>
              </a:rPr>
              <a:t>are</a:t>
            </a:r>
            <a:r>
              <a:rPr lang="en-US">
                <a:solidFill>
                  <a:srgbClr val="20262B"/>
                </a:solidFill>
              </a:rPr>
              <a:t>; it is about what you </a:t>
            </a:r>
            <a:r>
              <a:rPr i="1" lang="en-US">
                <a:solidFill>
                  <a:srgbClr val="20262B"/>
                </a:solidFill>
              </a:rPr>
              <a:t>do</a:t>
            </a:r>
            <a:r>
              <a:rPr lang="en-US">
                <a:solidFill>
                  <a:srgbClr val="20262B"/>
                </a:solidFill>
              </a:rPr>
              <a:t>. </a:t>
            </a:r>
            <a:endParaRPr/>
          </a:p>
          <a:p>
            <a:pPr indent="0" lvl="0" marL="2743200" rtl="0" algn="l">
              <a:lnSpc>
                <a:spcPct val="100000"/>
              </a:lnSpc>
              <a:spcBef>
                <a:spcPts val="1000"/>
              </a:spcBef>
              <a:spcAft>
                <a:spcPts val="0"/>
              </a:spcAft>
              <a:buSzPts val="1800"/>
              <a:buNone/>
            </a:pPr>
            <a:r>
              <a:rPr lang="en-US">
                <a:solidFill>
                  <a:srgbClr val="20262B"/>
                </a:solidFill>
              </a:rPr>
              <a:t>National Museum of African American History &amp; Culture </a:t>
            </a:r>
            <a:endParaRPr>
              <a:solidFill>
                <a:srgbClr val="20262B"/>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id="766" name="Google Shape;766;g102f4530a0f_0_0"/>
          <p:cNvPicPr preferRelativeResize="0"/>
          <p:nvPr/>
        </p:nvPicPr>
        <p:blipFill rotWithShape="1">
          <a:blip r:embed="rId3">
            <a:alphaModFix/>
          </a:blip>
          <a:srcRect b="0" l="0" r="0" t="0"/>
          <a:stretch/>
        </p:blipFill>
        <p:spPr>
          <a:xfrm>
            <a:off x="255600" y="209725"/>
            <a:ext cx="3790950" cy="5715000"/>
          </a:xfrm>
          <a:prstGeom prst="rect">
            <a:avLst/>
          </a:prstGeom>
          <a:noFill/>
          <a:ln>
            <a:noFill/>
          </a:ln>
        </p:spPr>
      </p:pic>
      <p:pic>
        <p:nvPicPr>
          <p:cNvPr id="767" name="Google Shape;767;g102f4530a0f_0_0"/>
          <p:cNvPicPr preferRelativeResize="0"/>
          <p:nvPr/>
        </p:nvPicPr>
        <p:blipFill rotWithShape="1">
          <a:blip r:embed="rId4">
            <a:alphaModFix/>
          </a:blip>
          <a:srcRect b="0" l="0" r="0" t="0"/>
          <a:stretch/>
        </p:blipFill>
        <p:spPr>
          <a:xfrm>
            <a:off x="4262025" y="209725"/>
            <a:ext cx="3790950" cy="5715000"/>
          </a:xfrm>
          <a:prstGeom prst="rect">
            <a:avLst/>
          </a:prstGeom>
          <a:noFill/>
          <a:ln>
            <a:noFill/>
          </a:ln>
        </p:spPr>
      </p:pic>
      <p:pic>
        <p:nvPicPr>
          <p:cNvPr id="768" name="Google Shape;768;g102f4530a0f_0_0"/>
          <p:cNvPicPr preferRelativeResize="0"/>
          <p:nvPr/>
        </p:nvPicPr>
        <p:blipFill rotWithShape="1">
          <a:blip r:embed="rId5">
            <a:alphaModFix/>
          </a:blip>
          <a:srcRect b="0" l="0" r="0" t="0"/>
          <a:stretch/>
        </p:blipFill>
        <p:spPr>
          <a:xfrm>
            <a:off x="8268450" y="209725"/>
            <a:ext cx="3800475" cy="5715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CAE8E9"/>
            </a:gs>
          </a:gsLst>
          <a:path path="circle">
            <a:fillToRect b="100%" r="100%"/>
          </a:path>
          <a:tileRect l="-100%" t="-100%"/>
        </a:gradFill>
      </p:bgPr>
    </p:bg>
    <p:spTree>
      <p:nvGrpSpPr>
        <p:cNvPr id="772" name="Shape 772"/>
        <p:cNvGrpSpPr/>
        <p:nvPr/>
      </p:nvGrpSpPr>
      <p:grpSpPr>
        <a:xfrm>
          <a:off x="0" y="0"/>
          <a:ext cx="0" cy="0"/>
          <a:chOff x="0" y="0"/>
          <a:chExt cx="0" cy="0"/>
        </a:xfrm>
      </p:grpSpPr>
      <p:grpSp>
        <p:nvGrpSpPr>
          <p:cNvPr id="773" name="Google Shape;773;p19"/>
          <p:cNvGrpSpPr/>
          <p:nvPr/>
        </p:nvGrpSpPr>
        <p:grpSpPr>
          <a:xfrm>
            <a:off x="9" y="228600"/>
            <a:ext cx="2851523" cy="6638625"/>
            <a:chOff x="2487613" y="285750"/>
            <a:chExt cx="2428875" cy="5654676"/>
          </a:xfrm>
        </p:grpSpPr>
        <p:sp>
          <p:nvSpPr>
            <p:cNvPr id="774" name="Google Shape;774;p19"/>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19"/>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19"/>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19"/>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19"/>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19"/>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19"/>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19"/>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19"/>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19"/>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19"/>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19"/>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6" name="Google Shape;786;p19"/>
          <p:cNvGrpSpPr/>
          <p:nvPr/>
        </p:nvGrpSpPr>
        <p:grpSpPr>
          <a:xfrm>
            <a:off x="27225" y="-30"/>
            <a:ext cx="2356675" cy="6853284"/>
            <a:chOff x="6627813" y="195452"/>
            <a:chExt cx="1952625" cy="5678299"/>
          </a:xfrm>
        </p:grpSpPr>
        <p:sp>
          <p:nvSpPr>
            <p:cNvPr id="787" name="Google Shape;787;p19"/>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19"/>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19"/>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19"/>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19"/>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19"/>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19"/>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19"/>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19"/>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19"/>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19"/>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19"/>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9" name="Google Shape;799;p19"/>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19"/>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01" name="Google Shape;801;p19"/>
          <p:cNvGrpSpPr/>
          <p:nvPr/>
        </p:nvGrpSpPr>
        <p:grpSpPr>
          <a:xfrm>
            <a:off x="9" y="-30"/>
            <a:ext cx="2851523" cy="6867255"/>
            <a:chOff x="9" y="-30"/>
            <a:chExt cx="2851523" cy="6867255"/>
          </a:xfrm>
        </p:grpSpPr>
        <p:grpSp>
          <p:nvGrpSpPr>
            <p:cNvPr id="802" name="Google Shape;802;p19"/>
            <p:cNvGrpSpPr/>
            <p:nvPr/>
          </p:nvGrpSpPr>
          <p:grpSpPr>
            <a:xfrm>
              <a:off x="9" y="228600"/>
              <a:ext cx="2851523" cy="6638625"/>
              <a:chOff x="2487613" y="285750"/>
              <a:chExt cx="2428875" cy="5654676"/>
            </a:xfrm>
          </p:grpSpPr>
          <p:sp>
            <p:nvSpPr>
              <p:cNvPr id="803" name="Google Shape;803;p19"/>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19"/>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19"/>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19"/>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19"/>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19"/>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19"/>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19"/>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19"/>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19"/>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19"/>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19"/>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15" name="Google Shape;815;p19"/>
            <p:cNvGrpSpPr/>
            <p:nvPr/>
          </p:nvGrpSpPr>
          <p:grpSpPr>
            <a:xfrm>
              <a:off x="27225" y="-30"/>
              <a:ext cx="2356675" cy="6853284"/>
              <a:chOff x="6627813" y="195452"/>
              <a:chExt cx="1952625" cy="5678299"/>
            </a:xfrm>
          </p:grpSpPr>
          <p:sp>
            <p:nvSpPr>
              <p:cNvPr id="816" name="Google Shape;816;p19"/>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19"/>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19"/>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19"/>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19"/>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19"/>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19"/>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19"/>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19"/>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19"/>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19"/>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19"/>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28" name="Google Shape;828;p19"/>
          <p:cNvSpPr txBox="1"/>
          <p:nvPr>
            <p:ph idx="4294967295" type="title"/>
          </p:nvPr>
        </p:nvSpPr>
        <p:spPr>
          <a:xfrm>
            <a:off x="2255838" y="5291540"/>
            <a:ext cx="8915399" cy="1162423"/>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rgbClr val="FEFEFE"/>
              </a:buClr>
              <a:buSzPts val="5400"/>
              <a:buFont typeface="Century Gothic"/>
              <a:buNone/>
            </a:pPr>
            <a:r>
              <a:rPr lang="en-US" sz="5400"/>
              <a:t>Purchase? </a:t>
            </a:r>
            <a:endParaRPr/>
          </a:p>
        </p:txBody>
      </p:sp>
      <p:sp>
        <p:nvSpPr>
          <p:cNvPr id="829" name="Google Shape;829;p19"/>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19"/>
          <p:cNvSpPr/>
          <p:nvPr/>
        </p:nvSpPr>
        <p:spPr>
          <a:xfrm>
            <a:off x="0" y="4753578"/>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31" name="Google Shape;831;p19"/>
          <p:cNvPicPr preferRelativeResize="0"/>
          <p:nvPr/>
        </p:nvPicPr>
        <p:blipFill rotWithShape="1">
          <a:blip r:embed="rId3">
            <a:alphaModFix/>
          </a:blip>
          <a:srcRect b="0" l="0" r="0" t="0"/>
          <a:stretch/>
        </p:blipFill>
        <p:spPr>
          <a:xfrm>
            <a:off x="1563075" y="145925"/>
            <a:ext cx="10434001" cy="65499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828"/>
                                        </p:tgtEl>
                                        <p:attrNameLst>
                                          <p:attrName>style.visibility</p:attrName>
                                        </p:attrNameLst>
                                      </p:cBhvr>
                                      <p:to>
                                        <p:strVal val="visible"/>
                                      </p:to>
                                    </p:set>
                                    <p:animEffect filter="fade" transition="in">
                                      <p:cBhvr>
                                        <p:cTn dur="400"/>
                                        <p:tgtEl>
                                          <p:spTgt spid="8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CAE8E9"/>
            </a:gs>
          </a:gsLst>
          <a:path path="circle">
            <a:fillToRect b="100%" r="100%"/>
          </a:path>
          <a:tileRect l="-100%" t="-100%"/>
        </a:gradFill>
      </p:bgPr>
    </p:bg>
    <p:spTree>
      <p:nvGrpSpPr>
        <p:cNvPr id="835" name="Shape 835"/>
        <p:cNvGrpSpPr/>
        <p:nvPr/>
      </p:nvGrpSpPr>
      <p:grpSpPr>
        <a:xfrm>
          <a:off x="0" y="0"/>
          <a:ext cx="0" cy="0"/>
          <a:chOff x="0" y="0"/>
          <a:chExt cx="0" cy="0"/>
        </a:xfrm>
      </p:grpSpPr>
      <p:grpSp>
        <p:nvGrpSpPr>
          <p:cNvPr id="836" name="Google Shape;836;p20"/>
          <p:cNvGrpSpPr/>
          <p:nvPr/>
        </p:nvGrpSpPr>
        <p:grpSpPr>
          <a:xfrm>
            <a:off x="-15" y="228598"/>
            <a:ext cx="2851500" cy="6638590"/>
            <a:chOff x="2487613" y="285750"/>
            <a:chExt cx="2428875" cy="5654676"/>
          </a:xfrm>
        </p:grpSpPr>
        <p:sp>
          <p:nvSpPr>
            <p:cNvPr id="837" name="Google Shape;837;p20"/>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20"/>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20"/>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20"/>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20"/>
            <p:cNvSpPr/>
            <p:nvPr/>
          </p:nvSpPr>
          <p:spPr>
            <a:xfrm>
              <a:off x="2573338" y="2817813"/>
              <a:ext cx="700088" cy="2835274"/>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20"/>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20"/>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20"/>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20"/>
            <p:cNvSpPr/>
            <p:nvPr/>
          </p:nvSpPr>
          <p:spPr>
            <a:xfrm>
              <a:off x="3148013" y="1282700"/>
              <a:ext cx="1768475" cy="3448051"/>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20"/>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20"/>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20"/>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49" name="Google Shape;849;p20"/>
          <p:cNvGrpSpPr/>
          <p:nvPr/>
        </p:nvGrpSpPr>
        <p:grpSpPr>
          <a:xfrm>
            <a:off x="27049" y="-791"/>
            <a:ext cx="2356623" cy="6853886"/>
            <a:chOff x="6627813" y="194833"/>
            <a:chExt cx="1952625" cy="5678918"/>
          </a:xfrm>
        </p:grpSpPr>
        <p:sp>
          <p:nvSpPr>
            <p:cNvPr id="850" name="Google Shape;850;p20"/>
            <p:cNvSpPr/>
            <p:nvPr/>
          </p:nvSpPr>
          <p:spPr>
            <a:xfrm>
              <a:off x="6627813" y="194833"/>
              <a:ext cx="409575" cy="3646489"/>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20"/>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20"/>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20"/>
            <p:cNvSpPr/>
            <p:nvPr/>
          </p:nvSpPr>
          <p:spPr>
            <a:xfrm>
              <a:off x="7037388" y="3811588"/>
              <a:ext cx="457200" cy="1852614"/>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20"/>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20"/>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20"/>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20"/>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20"/>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20"/>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20"/>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20"/>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2" name="Google Shape;862;p20"/>
          <p:cNvSpPr/>
          <p:nvPr/>
        </p:nvSpPr>
        <p:spPr>
          <a:xfrm>
            <a:off x="0" y="0"/>
            <a:ext cx="183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20"/>
          <p:cNvSpPr/>
          <p:nvPr/>
        </p:nvSpPr>
        <p:spPr>
          <a:xfrm flipH="1" rot="10800000">
            <a:off x="-4189" y="714372"/>
            <a:ext cx="1588529" cy="507300"/>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20"/>
          <p:cNvSpPr/>
          <p:nvPr/>
        </p:nvSpPr>
        <p:spPr>
          <a:xfrm>
            <a:off x="-1" y="6061223"/>
            <a:ext cx="1038036" cy="506277"/>
          </a:xfrm>
          <a:custGeom>
            <a:rect b="b" l="l" r="r" t="t"/>
            <a:pathLst>
              <a:path extrusionOk="0" h="506277" w="1038036">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865" name="Google Shape;865;p20"/>
          <p:cNvPicPr preferRelativeResize="0"/>
          <p:nvPr/>
        </p:nvPicPr>
        <p:blipFill rotWithShape="1">
          <a:blip r:embed="rId3">
            <a:alphaModFix/>
          </a:blip>
          <a:srcRect b="0" l="0" r="0" t="0"/>
          <a:stretch/>
        </p:blipFill>
        <p:spPr>
          <a:xfrm>
            <a:off x="0" y="0"/>
            <a:ext cx="12192000" cy="68539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CAE8E9"/>
            </a:gs>
          </a:gsLst>
          <a:path path="circle">
            <a:fillToRect b="100%" r="100%"/>
          </a:path>
          <a:tileRect l="-100%" t="-100%"/>
        </a:gradFill>
      </p:bgPr>
    </p:bg>
    <p:spTree>
      <p:nvGrpSpPr>
        <p:cNvPr id="869" name="Shape 869"/>
        <p:cNvGrpSpPr/>
        <p:nvPr/>
      </p:nvGrpSpPr>
      <p:grpSpPr>
        <a:xfrm>
          <a:off x="0" y="0"/>
          <a:ext cx="0" cy="0"/>
          <a:chOff x="0" y="0"/>
          <a:chExt cx="0" cy="0"/>
        </a:xfrm>
      </p:grpSpPr>
      <p:sp>
        <p:nvSpPr>
          <p:cNvPr id="870" name="Google Shape;870;p21"/>
          <p:cNvSpPr/>
          <p:nvPr/>
        </p:nvSpPr>
        <p:spPr>
          <a:xfrm>
            <a:off x="2" y="0"/>
            <a:ext cx="12191998" cy="6858000"/>
          </a:xfrm>
          <a:prstGeom prst="rect">
            <a:avLst/>
          </a:prstGeom>
          <a:gradFill>
            <a:gsLst>
              <a:gs pos="0">
                <a:srgbClr val="FFFFFF"/>
              </a:gs>
              <a:gs pos="100000">
                <a:srgbClr val="CAE8E9"/>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871" name="Google Shape;871;p21"/>
          <p:cNvSpPr txBox="1"/>
          <p:nvPr>
            <p:ph type="title"/>
          </p:nvPr>
        </p:nvSpPr>
        <p:spPr>
          <a:xfrm>
            <a:off x="1046019" y="942108"/>
            <a:ext cx="3256550" cy="496911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20262B"/>
              </a:buClr>
              <a:buSzPts val="3600"/>
              <a:buFont typeface="Century Gothic"/>
              <a:buNone/>
            </a:pPr>
            <a:r>
              <a:rPr lang="en-US">
                <a:solidFill>
                  <a:srgbClr val="20262B"/>
                </a:solidFill>
              </a:rPr>
              <a:t>In the real world</a:t>
            </a:r>
            <a:endParaRPr/>
          </a:p>
        </p:txBody>
      </p:sp>
      <p:sp>
        <p:nvSpPr>
          <p:cNvPr id="872" name="Google Shape;872;p21"/>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73" name="Google Shape;873;p21"/>
          <p:cNvCxnSpPr/>
          <p:nvPr/>
        </p:nvCxnSpPr>
        <p:spPr>
          <a:xfrm>
            <a:off x="4654296" y="1871831"/>
            <a:ext cx="0" cy="3200400"/>
          </a:xfrm>
          <a:prstGeom prst="straightConnector1">
            <a:avLst/>
          </a:prstGeom>
          <a:noFill/>
          <a:ln cap="flat" cmpd="sng" w="15875">
            <a:solidFill>
              <a:schemeClr val="accent1"/>
            </a:solidFill>
            <a:prstDash val="solid"/>
            <a:round/>
            <a:headEnd len="sm" w="sm" type="none"/>
            <a:tailEnd len="sm" w="sm" type="none"/>
          </a:ln>
        </p:spPr>
      </p:cxnSp>
      <p:grpSp>
        <p:nvGrpSpPr>
          <p:cNvPr id="874" name="Google Shape;874;p21"/>
          <p:cNvGrpSpPr/>
          <p:nvPr/>
        </p:nvGrpSpPr>
        <p:grpSpPr>
          <a:xfrm flipH="1">
            <a:off x="6009967" y="0"/>
            <a:ext cx="6176982" cy="6853245"/>
            <a:chOff x="2487613" y="285750"/>
            <a:chExt cx="2428876" cy="5654676"/>
          </a:xfrm>
        </p:grpSpPr>
        <p:sp>
          <p:nvSpPr>
            <p:cNvPr id="875" name="Google Shape;875;p21"/>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21"/>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21"/>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21"/>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21"/>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21"/>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21"/>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21"/>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21"/>
            <p:cNvSpPr/>
            <p:nvPr/>
          </p:nvSpPr>
          <p:spPr>
            <a:xfrm>
              <a:off x="3148014" y="468286"/>
              <a:ext cx="1768475" cy="4262464"/>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21"/>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21"/>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21"/>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7" name="Google Shape;887;p21"/>
          <p:cNvSpPr txBox="1"/>
          <p:nvPr>
            <p:ph idx="1" type="body"/>
          </p:nvPr>
        </p:nvSpPr>
        <p:spPr>
          <a:xfrm>
            <a:off x="5049062" y="942108"/>
            <a:ext cx="6455549" cy="4969114"/>
          </a:xfrm>
          <a:prstGeom prst="rect">
            <a:avLst/>
          </a:prstGeom>
          <a:noFill/>
          <a:ln>
            <a:noFill/>
          </a:ln>
        </p:spPr>
        <p:txBody>
          <a:bodyPr anchorCtr="0" anchor="ctr" bIns="45700" lIns="91425" spcFirstLastPara="1" rIns="91425" wrap="square" tIns="45700">
            <a:normAutofit/>
          </a:bodyPr>
          <a:lstStyle/>
          <a:p>
            <a:pPr indent="-342900" lvl="0" marL="342900" rtl="0" algn="l">
              <a:lnSpc>
                <a:spcPct val="100000"/>
              </a:lnSpc>
              <a:spcBef>
                <a:spcPts val="0"/>
              </a:spcBef>
              <a:spcAft>
                <a:spcPts val="0"/>
              </a:spcAft>
              <a:buSzPts val="1800"/>
              <a:buChar char="?"/>
            </a:pPr>
            <a:r>
              <a:rPr lang="en-US">
                <a:solidFill>
                  <a:srgbClr val="20262B"/>
                </a:solidFill>
              </a:rPr>
              <a:t>Things are getting easier to find</a:t>
            </a:r>
            <a:endParaRPr/>
          </a:p>
          <a:p>
            <a:pPr indent="-342900" lvl="0" marL="342900" rtl="0" algn="l">
              <a:lnSpc>
                <a:spcPct val="100000"/>
              </a:lnSpc>
              <a:spcBef>
                <a:spcPts val="1000"/>
              </a:spcBef>
              <a:spcAft>
                <a:spcPts val="0"/>
              </a:spcAft>
              <a:buSzPts val="1800"/>
              <a:buChar char="?"/>
            </a:pPr>
            <a:r>
              <a:rPr lang="en-US">
                <a:solidFill>
                  <a:srgbClr val="20262B"/>
                </a:solidFill>
              </a:rPr>
              <a:t>Effort is still required</a:t>
            </a:r>
            <a:endParaRPr/>
          </a:p>
          <a:p>
            <a:pPr indent="-342900" lvl="0" marL="342900" rtl="0" algn="l">
              <a:lnSpc>
                <a:spcPct val="100000"/>
              </a:lnSpc>
              <a:spcBef>
                <a:spcPts val="1000"/>
              </a:spcBef>
              <a:spcAft>
                <a:spcPts val="0"/>
              </a:spcAft>
              <a:buSzPts val="1800"/>
              <a:buChar char="?"/>
            </a:pPr>
            <a:r>
              <a:rPr lang="en-US">
                <a:solidFill>
                  <a:srgbClr val="20262B"/>
                </a:solidFill>
              </a:rPr>
              <a:t>Place the blame where it lies –  low science fiction circulation = low science fiction circulation, but low science fiction circulation by authors of color = nobody wants to read books by "those" people. </a:t>
            </a:r>
            <a:endParaRPr/>
          </a:p>
          <a:p>
            <a:pPr indent="-228600" lvl="0" marL="342900" rtl="0" algn="l">
              <a:lnSpc>
                <a:spcPct val="100000"/>
              </a:lnSpc>
              <a:spcBef>
                <a:spcPts val="1000"/>
              </a:spcBef>
              <a:spcAft>
                <a:spcPts val="0"/>
              </a:spcAft>
              <a:buSzPts val="1800"/>
              <a:buNone/>
            </a:pPr>
            <a:r>
              <a:t/>
            </a:r>
            <a:endParaRPr>
              <a:solidFill>
                <a:srgbClr val="20262B"/>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47679"/>
            </a:gs>
            <a:gs pos="100000">
              <a:srgbClr val="283138"/>
            </a:gs>
          </a:gsLst>
          <a:path path="circle">
            <a:fillToRect b="100%" r="100%"/>
          </a:path>
          <a:tileRect l="-100%" t="-100%"/>
        </a:gradFill>
      </p:bgPr>
    </p:bg>
    <p:spTree>
      <p:nvGrpSpPr>
        <p:cNvPr id="891" name="Shape 891"/>
        <p:cNvGrpSpPr/>
        <p:nvPr/>
      </p:nvGrpSpPr>
      <p:grpSpPr>
        <a:xfrm>
          <a:off x="0" y="0"/>
          <a:ext cx="0" cy="0"/>
          <a:chOff x="0" y="0"/>
          <a:chExt cx="0" cy="0"/>
        </a:xfrm>
      </p:grpSpPr>
      <p:grpSp>
        <p:nvGrpSpPr>
          <p:cNvPr id="892" name="Google Shape;892;p22"/>
          <p:cNvGrpSpPr/>
          <p:nvPr/>
        </p:nvGrpSpPr>
        <p:grpSpPr>
          <a:xfrm>
            <a:off x="9" y="228600"/>
            <a:ext cx="2851523" cy="6638625"/>
            <a:chOff x="2487613" y="285750"/>
            <a:chExt cx="2428875" cy="5654676"/>
          </a:xfrm>
        </p:grpSpPr>
        <p:sp>
          <p:nvSpPr>
            <p:cNvPr id="893" name="Google Shape;893;p22"/>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22"/>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22"/>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22"/>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22"/>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22"/>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22"/>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22"/>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22"/>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22"/>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22"/>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22"/>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5" name="Google Shape;905;p22"/>
          <p:cNvGrpSpPr/>
          <p:nvPr/>
        </p:nvGrpSpPr>
        <p:grpSpPr>
          <a:xfrm>
            <a:off x="27225" y="-30"/>
            <a:ext cx="2356675" cy="6853284"/>
            <a:chOff x="6627813" y="195452"/>
            <a:chExt cx="1952625" cy="5678299"/>
          </a:xfrm>
        </p:grpSpPr>
        <p:sp>
          <p:nvSpPr>
            <p:cNvPr id="906" name="Google Shape;906;p22"/>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22"/>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22"/>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22"/>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22"/>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22"/>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22"/>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22"/>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22"/>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22"/>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22"/>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22"/>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18" name="Google Shape;918;p22"/>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22"/>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22"/>
          <p:cNvSpPr/>
          <p:nvPr/>
        </p:nvSpPr>
        <p:spPr>
          <a:xfrm>
            <a:off x="1" y="0"/>
            <a:ext cx="12191999" cy="6858000"/>
          </a:xfrm>
          <a:prstGeom prst="rect">
            <a:avLst/>
          </a:prstGeom>
          <a:gradFill>
            <a:gsLst>
              <a:gs pos="0">
                <a:srgbClr val="747679"/>
              </a:gs>
              <a:gs pos="100000">
                <a:srgbClr val="283138"/>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921" name="Google Shape;921;p22"/>
          <p:cNvGrpSpPr/>
          <p:nvPr/>
        </p:nvGrpSpPr>
        <p:grpSpPr>
          <a:xfrm>
            <a:off x="27225" y="-786"/>
            <a:ext cx="2356675" cy="6854040"/>
            <a:chOff x="6627813" y="194833"/>
            <a:chExt cx="1952625" cy="5678918"/>
          </a:xfrm>
        </p:grpSpPr>
        <p:sp>
          <p:nvSpPr>
            <p:cNvPr id="922" name="Google Shape;922;p22"/>
            <p:cNvSpPr/>
            <p:nvPr/>
          </p:nvSpPr>
          <p:spPr>
            <a:xfrm>
              <a:off x="6627813" y="194833"/>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22"/>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22"/>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22"/>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22"/>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22"/>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22"/>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22"/>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22"/>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22"/>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22"/>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22"/>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34" name="Google Shape;934;p22"/>
          <p:cNvSpPr/>
          <p:nvPr/>
        </p:nvSpPr>
        <p:spPr>
          <a:xfrm flipH="1" rot="10800000">
            <a:off x="-159" y="3179901"/>
            <a:ext cx="1098194" cy="514066"/>
          </a:xfrm>
          <a:custGeom>
            <a:rect b="b" l="l" r="r" t="t"/>
            <a:pathLst>
              <a:path extrusionOk="0" h="10168" w="6883">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22"/>
          <p:cNvSpPr/>
          <p:nvPr/>
        </p:nvSpPr>
        <p:spPr>
          <a:xfrm>
            <a:off x="4795736" y="0"/>
            <a:ext cx="7396264" cy="6858000"/>
          </a:xfrm>
          <a:prstGeom prst="rect">
            <a:avLst/>
          </a:prstGeom>
          <a:solidFill>
            <a:srgbClr val="20262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936" name="Google Shape;936;p22"/>
          <p:cNvSpPr txBox="1"/>
          <p:nvPr>
            <p:ph type="title"/>
          </p:nvPr>
        </p:nvSpPr>
        <p:spPr>
          <a:xfrm>
            <a:off x="5618969" y="804335"/>
            <a:ext cx="5768697" cy="5249332"/>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5400"/>
              <a:buFont typeface="Century Gothic"/>
              <a:buNone/>
            </a:pPr>
            <a:r>
              <a:rPr lang="en-US" sz="5400">
                <a:solidFill>
                  <a:schemeClr val="lt1"/>
                </a:solidFill>
              </a:rPr>
              <a:t>So that’s it?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47679"/>
            </a:gs>
            <a:gs pos="100000">
              <a:srgbClr val="283138"/>
            </a:gs>
          </a:gsLst>
          <a:path path="circle">
            <a:fillToRect b="100%" r="100%"/>
          </a:path>
          <a:tileRect l="-100%" t="-100%"/>
        </a:gradFill>
      </p:bgPr>
    </p:bg>
    <p:spTree>
      <p:nvGrpSpPr>
        <p:cNvPr id="940" name="Shape 940"/>
        <p:cNvGrpSpPr/>
        <p:nvPr/>
      </p:nvGrpSpPr>
      <p:grpSpPr>
        <a:xfrm>
          <a:off x="0" y="0"/>
          <a:ext cx="0" cy="0"/>
          <a:chOff x="0" y="0"/>
          <a:chExt cx="0" cy="0"/>
        </a:xfrm>
      </p:grpSpPr>
      <p:sp>
        <p:nvSpPr>
          <p:cNvPr id="941" name="Google Shape;941;p23"/>
          <p:cNvSpPr/>
          <p:nvPr/>
        </p:nvSpPr>
        <p:spPr>
          <a:xfrm>
            <a:off x="0" y="0"/>
            <a:ext cx="12192000" cy="6858000"/>
          </a:xfrm>
          <a:prstGeom prst="rect">
            <a:avLst/>
          </a:prstGeom>
          <a:solidFill>
            <a:srgbClr val="CD340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942" name="Google Shape;942;p23"/>
          <p:cNvSpPr/>
          <p:nvPr/>
        </p:nvSpPr>
        <p:spPr>
          <a:xfrm>
            <a:off x="477012" y="480060"/>
            <a:ext cx="11237976" cy="5897880"/>
          </a:xfrm>
          <a:prstGeom prst="rect">
            <a:avLst/>
          </a:prstGeom>
          <a:noFill/>
          <a:ln cap="rnd" cmpd="sng" w="1587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943" name="Google Shape;943;p23"/>
          <p:cNvSpPr/>
          <p:nvPr/>
        </p:nvSpPr>
        <p:spPr>
          <a:xfrm>
            <a:off x="643466" y="643468"/>
            <a:ext cx="10905067" cy="5571066"/>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Text&#10;&#10;Description automatically generated" id="944" name="Google Shape;944;p23"/>
          <p:cNvPicPr preferRelativeResize="0"/>
          <p:nvPr/>
        </p:nvPicPr>
        <p:blipFill rotWithShape="1">
          <a:blip r:embed="rId3">
            <a:alphaModFix/>
          </a:blip>
          <a:srcRect b="14560" l="0" r="0" t="0"/>
          <a:stretch/>
        </p:blipFill>
        <p:spPr>
          <a:xfrm>
            <a:off x="1305317" y="1123527"/>
            <a:ext cx="9581360" cy="4604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CAE8E9"/>
            </a:gs>
          </a:gsLst>
          <a:path path="circle">
            <a:fillToRect b="100%" r="100%"/>
          </a:path>
          <a:tileRect l="-100%" t="-100%"/>
        </a:gradFill>
      </p:bgPr>
    </p:bg>
    <p:spTree>
      <p:nvGrpSpPr>
        <p:cNvPr id="948" name="Shape 948"/>
        <p:cNvGrpSpPr/>
        <p:nvPr/>
      </p:nvGrpSpPr>
      <p:grpSpPr>
        <a:xfrm>
          <a:off x="0" y="0"/>
          <a:ext cx="0" cy="0"/>
          <a:chOff x="0" y="0"/>
          <a:chExt cx="0" cy="0"/>
        </a:xfrm>
      </p:grpSpPr>
      <p:grpSp>
        <p:nvGrpSpPr>
          <p:cNvPr id="949" name="Google Shape;949;p24"/>
          <p:cNvGrpSpPr/>
          <p:nvPr/>
        </p:nvGrpSpPr>
        <p:grpSpPr>
          <a:xfrm>
            <a:off x="9" y="228600"/>
            <a:ext cx="2851523" cy="6638625"/>
            <a:chOff x="2487613" y="285750"/>
            <a:chExt cx="2428875" cy="5654676"/>
          </a:xfrm>
        </p:grpSpPr>
        <p:sp>
          <p:nvSpPr>
            <p:cNvPr id="950" name="Google Shape;950;p24"/>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24"/>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24"/>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24"/>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24"/>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24"/>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24"/>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24"/>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24"/>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24"/>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24"/>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24"/>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62" name="Google Shape;962;p24"/>
          <p:cNvGrpSpPr/>
          <p:nvPr/>
        </p:nvGrpSpPr>
        <p:grpSpPr>
          <a:xfrm>
            <a:off x="27225" y="-30"/>
            <a:ext cx="2356675" cy="6853284"/>
            <a:chOff x="6627813" y="195452"/>
            <a:chExt cx="1952625" cy="5678299"/>
          </a:xfrm>
        </p:grpSpPr>
        <p:sp>
          <p:nvSpPr>
            <p:cNvPr id="963" name="Google Shape;963;p24"/>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24"/>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24"/>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24"/>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24"/>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24"/>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24"/>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24"/>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24"/>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24"/>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24"/>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24"/>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5" name="Google Shape;975;p24"/>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24"/>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24"/>
          <p:cNvSpPr/>
          <p:nvPr/>
        </p:nvSpPr>
        <p:spPr>
          <a:xfrm>
            <a:off x="2" y="0"/>
            <a:ext cx="12191998" cy="6858000"/>
          </a:xfrm>
          <a:prstGeom prst="rect">
            <a:avLst/>
          </a:prstGeom>
          <a:gradFill>
            <a:gsLst>
              <a:gs pos="0">
                <a:srgbClr val="FFFFFF"/>
              </a:gs>
              <a:gs pos="100000">
                <a:srgbClr val="CAE8E9"/>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978" name="Google Shape;978;p24"/>
          <p:cNvGrpSpPr/>
          <p:nvPr/>
        </p:nvGrpSpPr>
        <p:grpSpPr>
          <a:xfrm flipH="1">
            <a:off x="6009967" y="0"/>
            <a:ext cx="6176982" cy="6853245"/>
            <a:chOff x="2487613" y="285750"/>
            <a:chExt cx="2428876" cy="5654676"/>
          </a:xfrm>
        </p:grpSpPr>
        <p:sp>
          <p:nvSpPr>
            <p:cNvPr id="979" name="Google Shape;979;p24"/>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B6DDDF">
                <a:alpha val="4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24"/>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B6DDDF">
                <a:alpha val="4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24"/>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B6DDDF">
                <a:alpha val="4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24"/>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B6DDDF">
                <a:alpha val="4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24"/>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B6DDDF">
                <a:alpha val="4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24"/>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B6DDDF">
                <a:alpha val="4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24"/>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B6DDDF">
                <a:alpha val="4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24"/>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B6DDDF">
                <a:alpha val="4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24"/>
            <p:cNvSpPr/>
            <p:nvPr/>
          </p:nvSpPr>
          <p:spPr>
            <a:xfrm>
              <a:off x="3148014" y="468286"/>
              <a:ext cx="1768475" cy="4262464"/>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B6DDDF">
                <a:alpha val="4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24"/>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B6DDDF">
                <a:alpha val="4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24"/>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B6DDDF">
                <a:alpha val="4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p24"/>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B6DDDF">
                <a:alpha val="4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91" name="Google Shape;991;p24"/>
          <p:cNvSpPr/>
          <p:nvPr/>
        </p:nvSpPr>
        <p:spPr>
          <a:xfrm>
            <a:off x="0" y="1159566"/>
            <a:ext cx="7560245" cy="453886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a:gsLst>
              <a:gs pos="0">
                <a:srgbClr val="D021D0"/>
              </a:gs>
              <a:gs pos="23000">
                <a:srgbClr val="D021D0"/>
              </a:gs>
              <a:gs pos="69000">
                <a:srgbClr val="AF1CAF"/>
              </a:gs>
              <a:gs pos="97000">
                <a:srgbClr val="A31AA4"/>
              </a:gs>
              <a:gs pos="100000">
                <a:srgbClr val="A31AA4"/>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p24"/>
          <p:cNvSpPr txBox="1"/>
          <p:nvPr>
            <p:ph type="title"/>
          </p:nvPr>
        </p:nvSpPr>
        <p:spPr>
          <a:xfrm>
            <a:off x="987215" y="1318590"/>
            <a:ext cx="5102159" cy="422082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FFFFF"/>
              </a:buClr>
              <a:buSzPts val="5400"/>
              <a:buFont typeface="Century Gothic"/>
              <a:buNone/>
            </a:pPr>
            <a:r>
              <a:rPr lang="en-US" sz="5400">
                <a:solidFill>
                  <a:srgbClr val="FFFFFF"/>
                </a:solidFill>
              </a:rPr>
              <a:t>Display and Promote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96" name="Shape 996"/>
        <p:cNvGrpSpPr/>
        <p:nvPr/>
      </p:nvGrpSpPr>
      <p:grpSpPr>
        <a:xfrm>
          <a:off x="0" y="0"/>
          <a:ext cx="0" cy="0"/>
          <a:chOff x="0" y="0"/>
          <a:chExt cx="0" cy="0"/>
        </a:xfrm>
      </p:grpSpPr>
      <p:grpSp>
        <p:nvGrpSpPr>
          <p:cNvPr id="997" name="Google Shape;997;p25"/>
          <p:cNvGrpSpPr/>
          <p:nvPr/>
        </p:nvGrpSpPr>
        <p:grpSpPr>
          <a:xfrm>
            <a:off x="9" y="228600"/>
            <a:ext cx="2851523" cy="6638625"/>
            <a:chOff x="2487613" y="285750"/>
            <a:chExt cx="2428875" cy="5654676"/>
          </a:xfrm>
        </p:grpSpPr>
        <p:sp>
          <p:nvSpPr>
            <p:cNvPr id="998" name="Google Shape;998;p25"/>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25"/>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25"/>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25"/>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25"/>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p25"/>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25"/>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25"/>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25"/>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25"/>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25"/>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25"/>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10" name="Google Shape;1010;p25"/>
          <p:cNvGrpSpPr/>
          <p:nvPr/>
        </p:nvGrpSpPr>
        <p:grpSpPr>
          <a:xfrm>
            <a:off x="27225" y="-30"/>
            <a:ext cx="2356675" cy="6853284"/>
            <a:chOff x="6627813" y="195452"/>
            <a:chExt cx="1952625" cy="5678299"/>
          </a:xfrm>
        </p:grpSpPr>
        <p:sp>
          <p:nvSpPr>
            <p:cNvPr id="1011" name="Google Shape;1011;p25"/>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25"/>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25"/>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25"/>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25"/>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25"/>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25"/>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25"/>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25"/>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25"/>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25"/>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25"/>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23" name="Google Shape;1023;p25"/>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25"/>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25"/>
          <p:cNvSpPr/>
          <p:nvPr/>
        </p:nvSpPr>
        <p:spPr>
          <a:xfrm>
            <a:off x="1"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026" name="Google Shape;1026;p25"/>
          <p:cNvSpPr txBox="1"/>
          <p:nvPr>
            <p:ph type="title"/>
          </p:nvPr>
        </p:nvSpPr>
        <p:spPr>
          <a:xfrm>
            <a:off x="1794897" y="624110"/>
            <a:ext cx="9712998" cy="128089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FEFEFE"/>
              </a:buClr>
              <a:buSzPts val="3000"/>
              <a:buFont typeface="Century Gothic"/>
              <a:buNone/>
            </a:pPr>
            <a:r>
              <a:rPr lang="en-US"/>
              <a:t>Purchase is half the battle...</a:t>
            </a:r>
            <a:endParaRPr/>
          </a:p>
        </p:txBody>
      </p:sp>
      <p:sp>
        <p:nvSpPr>
          <p:cNvPr id="1027" name="Google Shape;1027;p25"/>
          <p:cNvSpPr/>
          <p:nvPr/>
        </p:nvSpPr>
        <p:spPr>
          <a:xfrm>
            <a:off x="0" y="0"/>
            <a:ext cx="18288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25"/>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29" name="Google Shape;1029;p25"/>
          <p:cNvGrpSpPr/>
          <p:nvPr/>
        </p:nvGrpSpPr>
        <p:grpSpPr>
          <a:xfrm>
            <a:off x="1794897" y="2224387"/>
            <a:ext cx="8987403" cy="3651132"/>
            <a:chOff x="0" y="1404"/>
            <a:chExt cx="8987403" cy="3651132"/>
          </a:xfrm>
        </p:grpSpPr>
        <p:sp>
          <p:nvSpPr>
            <p:cNvPr id="1030" name="Google Shape;1030;p25"/>
            <p:cNvSpPr/>
            <p:nvPr/>
          </p:nvSpPr>
          <p:spPr>
            <a:xfrm>
              <a:off x="0" y="1404"/>
              <a:ext cx="2808563" cy="1685138"/>
            </a:xfrm>
            <a:prstGeom prst="rect">
              <a:avLst/>
            </a:prstGeom>
            <a:solidFill>
              <a:srgbClr val="F22A8A"/>
            </a:solidFill>
            <a:ln cap="rnd"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25"/>
            <p:cNvSpPr txBox="1"/>
            <p:nvPr/>
          </p:nvSpPr>
          <p:spPr>
            <a:xfrm>
              <a:off x="0" y="1404"/>
              <a:ext cx="2808563" cy="1685138"/>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Once you have diverse items in your collection, then what?</a:t>
              </a:r>
              <a:endParaRPr b="0" i="0" sz="1400" u="none" cap="none" strike="noStrike">
                <a:solidFill>
                  <a:srgbClr val="000000"/>
                </a:solidFill>
                <a:latin typeface="Arial"/>
                <a:ea typeface="Arial"/>
                <a:cs typeface="Arial"/>
                <a:sym typeface="Arial"/>
              </a:endParaRPr>
            </a:p>
          </p:txBody>
        </p:sp>
        <p:sp>
          <p:nvSpPr>
            <p:cNvPr id="1032" name="Google Shape;1032;p25"/>
            <p:cNvSpPr/>
            <p:nvPr/>
          </p:nvSpPr>
          <p:spPr>
            <a:xfrm>
              <a:off x="3089420" y="1404"/>
              <a:ext cx="2808563" cy="1685138"/>
            </a:xfrm>
            <a:prstGeom prst="rect">
              <a:avLst/>
            </a:prstGeom>
            <a:solidFill>
              <a:srgbClr val="339FE5"/>
            </a:solidFill>
            <a:ln cap="rnd"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25"/>
            <p:cNvSpPr txBox="1"/>
            <p:nvPr/>
          </p:nvSpPr>
          <p:spPr>
            <a:xfrm>
              <a:off x="3089420" y="1404"/>
              <a:ext cx="2808563" cy="1685138"/>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Don’t ignore those items in the collection.</a:t>
              </a:r>
              <a:endParaRPr b="0" i="0" sz="1400" u="none" cap="none" strike="noStrike">
                <a:solidFill>
                  <a:srgbClr val="000000"/>
                </a:solidFill>
                <a:latin typeface="Arial"/>
                <a:ea typeface="Arial"/>
                <a:cs typeface="Arial"/>
                <a:sym typeface="Arial"/>
              </a:endParaRPr>
            </a:p>
          </p:txBody>
        </p:sp>
        <p:sp>
          <p:nvSpPr>
            <p:cNvPr id="1034" name="Google Shape;1034;p25"/>
            <p:cNvSpPr/>
            <p:nvPr/>
          </p:nvSpPr>
          <p:spPr>
            <a:xfrm>
              <a:off x="6178840" y="1404"/>
              <a:ext cx="2808563" cy="1685138"/>
            </a:xfrm>
            <a:prstGeom prst="rect">
              <a:avLst/>
            </a:prstGeom>
            <a:solidFill>
              <a:srgbClr val="545FF7"/>
            </a:solidFill>
            <a:ln cap="rnd"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25"/>
            <p:cNvSpPr txBox="1"/>
            <p:nvPr/>
          </p:nvSpPr>
          <p:spPr>
            <a:xfrm>
              <a:off x="6178840" y="1404"/>
              <a:ext cx="2808563" cy="1685138"/>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Give them the same treatment that you give other books in the collection. </a:t>
              </a:r>
              <a:endParaRPr b="0" i="0" sz="1400" u="none" cap="none" strike="noStrike">
                <a:solidFill>
                  <a:srgbClr val="000000"/>
                </a:solidFill>
                <a:latin typeface="Arial"/>
                <a:ea typeface="Arial"/>
                <a:cs typeface="Arial"/>
                <a:sym typeface="Arial"/>
              </a:endParaRPr>
            </a:p>
          </p:txBody>
        </p:sp>
        <p:sp>
          <p:nvSpPr>
            <p:cNvPr id="1036" name="Google Shape;1036;p25"/>
            <p:cNvSpPr/>
            <p:nvPr/>
          </p:nvSpPr>
          <p:spPr>
            <a:xfrm>
              <a:off x="1544710" y="1967398"/>
              <a:ext cx="2808563" cy="1685138"/>
            </a:xfrm>
            <a:prstGeom prst="rect">
              <a:avLst/>
            </a:prstGeom>
            <a:solidFill>
              <a:schemeClr val="accent5"/>
            </a:solidFill>
            <a:ln cap="rnd"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25"/>
            <p:cNvSpPr txBox="1"/>
            <p:nvPr/>
          </p:nvSpPr>
          <p:spPr>
            <a:xfrm>
              <a:off x="1544710" y="1967398"/>
              <a:ext cx="2808563" cy="1685138"/>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Don’t forget them for displays and lists and every other way you will market your collection. </a:t>
              </a:r>
              <a:endParaRPr b="0" i="0" sz="1400" u="none" cap="none" strike="noStrike">
                <a:solidFill>
                  <a:srgbClr val="000000"/>
                </a:solidFill>
                <a:latin typeface="Arial"/>
                <a:ea typeface="Arial"/>
                <a:cs typeface="Arial"/>
                <a:sym typeface="Arial"/>
              </a:endParaRPr>
            </a:p>
          </p:txBody>
        </p:sp>
        <p:sp>
          <p:nvSpPr>
            <p:cNvPr id="1038" name="Google Shape;1038;p25"/>
            <p:cNvSpPr/>
            <p:nvPr/>
          </p:nvSpPr>
          <p:spPr>
            <a:xfrm>
              <a:off x="4634130" y="1967398"/>
              <a:ext cx="2808563" cy="1685138"/>
            </a:xfrm>
            <a:prstGeom prst="rect">
              <a:avLst/>
            </a:prstGeom>
            <a:solidFill>
              <a:srgbClr val="F266C2"/>
            </a:solidFill>
            <a:ln cap="rnd"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25"/>
            <p:cNvSpPr txBox="1"/>
            <p:nvPr/>
          </p:nvSpPr>
          <p:spPr>
            <a:xfrm>
              <a:off x="4634130" y="1967398"/>
              <a:ext cx="2808563" cy="1685138"/>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chemeClr val="lt1"/>
                </a:buClr>
                <a:buSzPts val="2100"/>
                <a:buFont typeface="Century Gothic"/>
                <a:buNone/>
              </a:pPr>
              <a:r>
                <a:rPr b="0" i="0" lang="en-US" sz="2100" u="none" cap="none" strike="noStrike">
                  <a:solidFill>
                    <a:schemeClr val="lt1"/>
                  </a:solidFill>
                  <a:latin typeface="Century Gothic"/>
                  <a:ea typeface="Century Gothic"/>
                  <a:cs typeface="Century Gothic"/>
                  <a:sym typeface="Century Gothic"/>
                </a:rPr>
                <a:t>Books have many entry points, celebrate them all.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043" name="Shape 1043"/>
        <p:cNvGrpSpPr/>
        <p:nvPr/>
      </p:nvGrpSpPr>
      <p:grpSpPr>
        <a:xfrm>
          <a:off x="0" y="0"/>
          <a:ext cx="0" cy="0"/>
          <a:chOff x="0" y="0"/>
          <a:chExt cx="0" cy="0"/>
        </a:xfrm>
      </p:grpSpPr>
      <p:grpSp>
        <p:nvGrpSpPr>
          <p:cNvPr id="1044" name="Google Shape;1044;p26"/>
          <p:cNvGrpSpPr/>
          <p:nvPr/>
        </p:nvGrpSpPr>
        <p:grpSpPr>
          <a:xfrm>
            <a:off x="9" y="228600"/>
            <a:ext cx="2851523" cy="6638625"/>
            <a:chOff x="2487613" y="285750"/>
            <a:chExt cx="2428875" cy="5654676"/>
          </a:xfrm>
        </p:grpSpPr>
        <p:sp>
          <p:nvSpPr>
            <p:cNvPr id="1045" name="Google Shape;1045;p26"/>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26"/>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p26"/>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26"/>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26"/>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26"/>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26"/>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26"/>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26"/>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26"/>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26"/>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26"/>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57" name="Google Shape;1057;p26"/>
          <p:cNvGrpSpPr/>
          <p:nvPr/>
        </p:nvGrpSpPr>
        <p:grpSpPr>
          <a:xfrm>
            <a:off x="27225" y="-30"/>
            <a:ext cx="2356675" cy="6853284"/>
            <a:chOff x="6627813" y="195452"/>
            <a:chExt cx="1952625" cy="5678299"/>
          </a:xfrm>
        </p:grpSpPr>
        <p:sp>
          <p:nvSpPr>
            <p:cNvPr id="1058" name="Google Shape;1058;p26"/>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26"/>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26"/>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26"/>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26"/>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26"/>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26"/>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26"/>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26"/>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26"/>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p26"/>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26"/>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70" name="Google Shape;1070;p26"/>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26"/>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26"/>
          <p:cNvSpPr/>
          <p:nvPr/>
        </p:nvSpPr>
        <p:spPr>
          <a:xfrm>
            <a:off x="0" y="-786"/>
            <a:ext cx="12192000" cy="685403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073" name="Google Shape;1073;p26"/>
          <p:cNvSpPr/>
          <p:nvPr/>
        </p:nvSpPr>
        <p:spPr>
          <a:xfrm>
            <a:off x="-1" y="0"/>
            <a:ext cx="4639734" cy="6858000"/>
          </a:xfrm>
          <a:prstGeom prst="rect">
            <a:avLst/>
          </a:prstGeom>
          <a:solidFill>
            <a:srgbClr val="AF1CAF">
              <a:alpha val="8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26"/>
          <p:cNvSpPr txBox="1"/>
          <p:nvPr>
            <p:ph type="title"/>
          </p:nvPr>
        </p:nvSpPr>
        <p:spPr>
          <a:xfrm>
            <a:off x="430475" y="430975"/>
            <a:ext cx="3969900" cy="45117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rgbClr val="FEFFFF"/>
              </a:buClr>
              <a:buSzPct val="100000"/>
              <a:buFont typeface="Century Gothic"/>
              <a:buNone/>
            </a:pPr>
            <a:r>
              <a:rPr lang="en-US" sz="4000">
                <a:solidFill>
                  <a:srgbClr val="FEFFFF"/>
                </a:solidFill>
              </a:rPr>
              <a:t>Yes, Trans  character. But also…legal thriller, urban/set in New Jersey, tackling timely issues such as trafficking.</a:t>
            </a:r>
            <a:endParaRPr/>
          </a:p>
        </p:txBody>
      </p:sp>
      <p:sp>
        <p:nvSpPr>
          <p:cNvPr id="1075" name="Google Shape;1075;p26"/>
          <p:cNvSpPr/>
          <p:nvPr/>
        </p:nvSpPr>
        <p:spPr>
          <a:xfrm>
            <a:off x="0" y="5033007"/>
            <a:ext cx="5404022" cy="857047"/>
          </a:xfrm>
          <a:custGeom>
            <a:rect b="b" l="l" r="r" t="t"/>
            <a:pathLst>
              <a:path extrusionOk="0" h="163" w="1117">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1076" name="Google Shape;1076;p26"/>
          <p:cNvPicPr preferRelativeResize="0"/>
          <p:nvPr/>
        </p:nvPicPr>
        <p:blipFill rotWithShape="1">
          <a:blip r:embed="rId3">
            <a:alphaModFix/>
          </a:blip>
          <a:srcRect b="0" l="0" r="0" t="0"/>
          <a:stretch/>
        </p:blipFill>
        <p:spPr>
          <a:xfrm>
            <a:off x="4857552" y="339900"/>
            <a:ext cx="3484425" cy="5393850"/>
          </a:xfrm>
          <a:prstGeom prst="rect">
            <a:avLst/>
          </a:prstGeom>
          <a:noFill/>
          <a:ln>
            <a:noFill/>
          </a:ln>
        </p:spPr>
      </p:pic>
      <p:pic>
        <p:nvPicPr>
          <p:cNvPr id="1077" name="Google Shape;1077;p26"/>
          <p:cNvPicPr preferRelativeResize="0"/>
          <p:nvPr/>
        </p:nvPicPr>
        <p:blipFill rotWithShape="1">
          <a:blip r:embed="rId4">
            <a:alphaModFix/>
          </a:blip>
          <a:srcRect b="0" l="0" r="0" t="0"/>
          <a:stretch/>
        </p:blipFill>
        <p:spPr>
          <a:xfrm>
            <a:off x="8559800" y="339900"/>
            <a:ext cx="3484425" cy="539384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081" name="Shape 1081"/>
        <p:cNvGrpSpPr/>
        <p:nvPr/>
      </p:nvGrpSpPr>
      <p:grpSpPr>
        <a:xfrm>
          <a:off x="0" y="0"/>
          <a:ext cx="0" cy="0"/>
          <a:chOff x="0" y="0"/>
          <a:chExt cx="0" cy="0"/>
        </a:xfrm>
      </p:grpSpPr>
      <p:sp>
        <p:nvSpPr>
          <p:cNvPr id="1082" name="Google Shape;1082;p27"/>
          <p:cNvSpPr/>
          <p:nvPr/>
        </p:nvSpPr>
        <p:spPr>
          <a:xfrm>
            <a:off x="1" y="0"/>
            <a:ext cx="4059079"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083" name="Google Shape;1083;p27"/>
          <p:cNvSpPr txBox="1"/>
          <p:nvPr>
            <p:ph type="title"/>
          </p:nvPr>
        </p:nvSpPr>
        <p:spPr>
          <a:xfrm>
            <a:off x="1259893" y="3101093"/>
            <a:ext cx="2454052" cy="302934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entury Gothic"/>
              <a:buNone/>
            </a:pPr>
            <a:r>
              <a:rPr lang="en-US" sz="3200">
                <a:solidFill>
                  <a:schemeClr val="dk1"/>
                </a:solidFill>
              </a:rPr>
              <a:t>How else can I help?</a:t>
            </a:r>
            <a:endParaRPr/>
          </a:p>
        </p:txBody>
      </p:sp>
      <p:sp>
        <p:nvSpPr>
          <p:cNvPr id="1084" name="Google Shape;1084;p27"/>
          <p:cNvSpPr/>
          <p:nvPr/>
        </p:nvSpPr>
        <p:spPr>
          <a:xfrm flipH="1" rot="10800000">
            <a:off x="-159" y="3179901"/>
            <a:ext cx="1098194" cy="514066"/>
          </a:xfrm>
          <a:custGeom>
            <a:rect b="b" l="l" r="r" t="t"/>
            <a:pathLst>
              <a:path extrusionOk="0" h="10168" w="6883">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27"/>
          <p:cNvSpPr/>
          <p:nvPr/>
        </p:nvSpPr>
        <p:spPr>
          <a:xfrm>
            <a:off x="4795736" y="0"/>
            <a:ext cx="7396264"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1086" name="Google Shape;1086;p27"/>
          <p:cNvGrpSpPr/>
          <p:nvPr/>
        </p:nvGrpSpPr>
        <p:grpSpPr>
          <a:xfrm>
            <a:off x="4713144" y="803890"/>
            <a:ext cx="6832212" cy="4940100"/>
            <a:chOff x="0" y="162339"/>
            <a:chExt cx="6832212" cy="4940100"/>
          </a:xfrm>
        </p:grpSpPr>
        <p:sp>
          <p:nvSpPr>
            <p:cNvPr id="1087" name="Google Shape;1087;p27"/>
            <p:cNvSpPr/>
            <p:nvPr/>
          </p:nvSpPr>
          <p:spPr>
            <a:xfrm>
              <a:off x="0" y="162339"/>
              <a:ext cx="6832212" cy="2406690"/>
            </a:xfrm>
            <a:prstGeom prst="roundRect">
              <a:avLst>
                <a:gd fmla="val 16667" name="adj"/>
              </a:avLst>
            </a:prstGeom>
            <a:gradFill>
              <a:gsLst>
                <a:gs pos="0">
                  <a:srgbClr val="F35197"/>
                </a:gs>
                <a:gs pos="100000">
                  <a:srgbClr val="ED197F"/>
                </a:gs>
              </a:gsLst>
              <a:lin ang="5400000" scaled="0"/>
            </a:gradFill>
            <a:ln>
              <a:noFill/>
            </a:ln>
            <a:effectLst>
              <a:outerShdw blurRad="38100" rotWithShape="0" dir="5400000" dist="25400">
                <a:srgbClr val="000000">
                  <a:alpha val="2313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27"/>
            <p:cNvSpPr txBox="1"/>
            <p:nvPr/>
          </p:nvSpPr>
          <p:spPr>
            <a:xfrm>
              <a:off x="117485" y="279824"/>
              <a:ext cx="6597242" cy="2171720"/>
            </a:xfrm>
            <a:prstGeom prst="rect">
              <a:avLst/>
            </a:prstGeom>
            <a:noFill/>
            <a:ln>
              <a:noFill/>
            </a:ln>
          </p:spPr>
          <p:txBody>
            <a:bodyPr anchorCtr="0" anchor="ctr" bIns="167625" lIns="167625" spcFirstLastPara="1" rIns="167625" wrap="square" tIns="167625">
              <a:noAutofit/>
            </a:bodyPr>
            <a:lstStyle/>
            <a:p>
              <a:pPr indent="0" lvl="0" marL="0" marR="0" rtl="0" algn="l">
                <a:lnSpc>
                  <a:spcPct val="90000"/>
                </a:lnSpc>
                <a:spcBef>
                  <a:spcPts val="0"/>
                </a:spcBef>
                <a:spcAft>
                  <a:spcPts val="0"/>
                </a:spcAft>
                <a:buClr>
                  <a:schemeClr val="lt1"/>
                </a:buClr>
                <a:buSzPts val="4400"/>
                <a:buFont typeface="Century Gothic"/>
                <a:buNone/>
              </a:pPr>
              <a:r>
                <a:rPr b="0" i="0" lang="en-US" sz="4400" u="none" cap="none" strike="noStrike">
                  <a:solidFill>
                    <a:schemeClr val="lt1"/>
                  </a:solidFill>
                  <a:latin typeface="Century Gothic"/>
                  <a:ea typeface="Century Gothic"/>
                  <a:cs typeface="Century Gothic"/>
                  <a:sym typeface="Century Gothic"/>
                </a:rPr>
                <a:t>Buy to Try </a:t>
              </a:r>
              <a:r>
                <a:rPr b="1" i="0" lang="en-US" sz="4400" u="none" cap="none" strike="noStrike">
                  <a:solidFill>
                    <a:schemeClr val="lt1"/>
                  </a:solidFill>
                  <a:latin typeface="Century Gothic"/>
                  <a:ea typeface="Century Gothic"/>
                  <a:cs typeface="Century Gothic"/>
                  <a:sym typeface="Century Gothic"/>
                </a:rPr>
                <a:t>not </a:t>
              </a:r>
              <a:r>
                <a:rPr b="0" i="0" lang="en-US" sz="4400" u="none" cap="none" strike="noStrike">
                  <a:solidFill>
                    <a:schemeClr val="lt1"/>
                  </a:solidFill>
                  <a:latin typeface="Century Gothic"/>
                  <a:ea typeface="Century Gothic"/>
                  <a:cs typeface="Century Gothic"/>
                  <a:sym typeface="Century Gothic"/>
                </a:rPr>
                <a:t>Buy and Die </a:t>
              </a:r>
              <a:endParaRPr b="0" i="0" sz="1400" u="none" cap="none" strike="noStrike">
                <a:solidFill>
                  <a:srgbClr val="000000"/>
                </a:solidFill>
                <a:latin typeface="Arial"/>
                <a:ea typeface="Arial"/>
                <a:cs typeface="Arial"/>
                <a:sym typeface="Arial"/>
              </a:endParaRPr>
            </a:p>
          </p:txBody>
        </p:sp>
        <p:sp>
          <p:nvSpPr>
            <p:cNvPr id="1089" name="Google Shape;1089;p27"/>
            <p:cNvSpPr/>
            <p:nvPr/>
          </p:nvSpPr>
          <p:spPr>
            <a:xfrm>
              <a:off x="0" y="2695749"/>
              <a:ext cx="6832212" cy="2406690"/>
            </a:xfrm>
            <a:prstGeom prst="roundRect">
              <a:avLst>
                <a:gd fmla="val 16667" name="adj"/>
              </a:avLst>
            </a:prstGeom>
            <a:gradFill>
              <a:gsLst>
                <a:gs pos="0">
                  <a:srgbClr val="54A8E8"/>
                </a:gs>
                <a:gs pos="100000">
                  <a:srgbClr val="2294E1"/>
                </a:gs>
              </a:gsLst>
              <a:lin ang="5400000" scaled="0"/>
            </a:gradFill>
            <a:ln>
              <a:noFill/>
            </a:ln>
            <a:effectLst>
              <a:outerShdw blurRad="38100" rotWithShape="0" dir="5400000" dist="25400">
                <a:srgbClr val="000000">
                  <a:alpha val="2313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27"/>
            <p:cNvSpPr txBox="1"/>
            <p:nvPr/>
          </p:nvSpPr>
          <p:spPr>
            <a:xfrm>
              <a:off x="117485" y="2813234"/>
              <a:ext cx="6597242" cy="2171720"/>
            </a:xfrm>
            <a:prstGeom prst="rect">
              <a:avLst/>
            </a:prstGeom>
            <a:noFill/>
            <a:ln>
              <a:noFill/>
            </a:ln>
          </p:spPr>
          <p:txBody>
            <a:bodyPr anchorCtr="0" anchor="ctr" bIns="167625" lIns="167625" spcFirstLastPara="1" rIns="167625" wrap="square" tIns="167625">
              <a:noAutofit/>
            </a:bodyPr>
            <a:lstStyle/>
            <a:p>
              <a:pPr indent="0" lvl="0" marL="0" marR="0" rtl="0" algn="l">
                <a:lnSpc>
                  <a:spcPct val="90000"/>
                </a:lnSpc>
                <a:spcBef>
                  <a:spcPts val="0"/>
                </a:spcBef>
                <a:spcAft>
                  <a:spcPts val="0"/>
                </a:spcAft>
                <a:buClr>
                  <a:schemeClr val="lt1"/>
                </a:buClr>
                <a:buSzPts val="4400"/>
                <a:buFont typeface="Century Gothic"/>
                <a:buNone/>
              </a:pPr>
              <a:r>
                <a:rPr b="0" i="0" lang="en-US" sz="4400" u="none" cap="none" strike="noStrike">
                  <a:solidFill>
                    <a:schemeClr val="lt1"/>
                  </a:solidFill>
                  <a:latin typeface="Century Gothic"/>
                  <a:ea typeface="Century Gothic"/>
                  <a:cs typeface="Century Gothic"/>
                  <a:sym typeface="Century Gothic"/>
                </a:rPr>
                <a:t>Market ALL the collections, not just the physical collection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62" name="Shape 262"/>
        <p:cNvGrpSpPr/>
        <p:nvPr/>
      </p:nvGrpSpPr>
      <p:grpSpPr>
        <a:xfrm>
          <a:off x="0" y="0"/>
          <a:ext cx="0" cy="0"/>
          <a:chOff x="0" y="0"/>
          <a:chExt cx="0" cy="0"/>
        </a:xfrm>
      </p:grpSpPr>
      <p:grpSp>
        <p:nvGrpSpPr>
          <p:cNvPr id="263" name="Google Shape;263;p3"/>
          <p:cNvGrpSpPr/>
          <p:nvPr/>
        </p:nvGrpSpPr>
        <p:grpSpPr>
          <a:xfrm>
            <a:off x="9" y="228600"/>
            <a:ext cx="2851523" cy="6638625"/>
            <a:chOff x="2487613" y="285750"/>
            <a:chExt cx="2428875" cy="5654676"/>
          </a:xfrm>
        </p:grpSpPr>
        <p:sp>
          <p:nvSpPr>
            <p:cNvPr id="264" name="Google Shape;264;p3"/>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3"/>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3"/>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3"/>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3"/>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3"/>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3"/>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3"/>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3"/>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3"/>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3"/>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3"/>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6" name="Google Shape;276;p3"/>
          <p:cNvGrpSpPr/>
          <p:nvPr/>
        </p:nvGrpSpPr>
        <p:grpSpPr>
          <a:xfrm>
            <a:off x="27225" y="-30"/>
            <a:ext cx="2356675" cy="6853284"/>
            <a:chOff x="6627813" y="195452"/>
            <a:chExt cx="1952625" cy="5678299"/>
          </a:xfrm>
        </p:grpSpPr>
        <p:sp>
          <p:nvSpPr>
            <p:cNvPr id="277" name="Google Shape;277;p3"/>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3"/>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3"/>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3"/>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3"/>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3"/>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3"/>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3"/>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3"/>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3"/>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3"/>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3"/>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9" name="Google Shape;289;p3"/>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3"/>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3"/>
          <p:cNvSpPr/>
          <p:nvPr/>
        </p:nvSpPr>
        <p:spPr>
          <a:xfrm>
            <a:off x="0" y="0"/>
            <a:ext cx="12188952" cy="6858001"/>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292" name="Google Shape;292;p3"/>
          <p:cNvSpPr/>
          <p:nvPr/>
        </p:nvSpPr>
        <p:spPr>
          <a:xfrm>
            <a:off x="-1" y="0"/>
            <a:ext cx="4639734" cy="6858000"/>
          </a:xfrm>
          <a:prstGeom prst="rect">
            <a:avLst/>
          </a:prstGeom>
          <a:solidFill>
            <a:schemeClr val="accent1">
              <a:alpha val="7333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3"/>
          <p:cNvSpPr txBox="1"/>
          <p:nvPr>
            <p:ph type="title"/>
          </p:nvPr>
        </p:nvSpPr>
        <p:spPr>
          <a:xfrm>
            <a:off x="540279" y="967417"/>
            <a:ext cx="3778870" cy="394325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FEFFFF"/>
              </a:buClr>
              <a:buSzPts val="4000"/>
              <a:buFont typeface="Century Gothic"/>
              <a:buNone/>
            </a:pPr>
            <a:r>
              <a:rPr b="1" lang="en-US" sz="4000">
                <a:solidFill>
                  <a:srgbClr val="FEFFFF"/>
                </a:solidFill>
              </a:rPr>
              <a:t>Same Old World….</a:t>
            </a:r>
            <a:endParaRPr sz="4000">
              <a:solidFill>
                <a:srgbClr val="FEFFFF"/>
              </a:solidFill>
            </a:endParaRPr>
          </a:p>
        </p:txBody>
      </p:sp>
      <p:sp>
        <p:nvSpPr>
          <p:cNvPr id="294" name="Google Shape;294;p3"/>
          <p:cNvSpPr/>
          <p:nvPr/>
        </p:nvSpPr>
        <p:spPr>
          <a:xfrm>
            <a:off x="0" y="5033007"/>
            <a:ext cx="5404022" cy="857047"/>
          </a:xfrm>
          <a:custGeom>
            <a:rect b="b" l="l" r="r" t="t"/>
            <a:pathLst>
              <a:path extrusionOk="0" h="163" w="1117">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295" name="Google Shape;295;p3"/>
          <p:cNvPicPr preferRelativeResize="0"/>
          <p:nvPr/>
        </p:nvPicPr>
        <p:blipFill rotWithShape="1">
          <a:blip r:embed="rId3">
            <a:alphaModFix/>
          </a:blip>
          <a:srcRect b="0" l="0" r="0" t="0"/>
          <a:stretch/>
        </p:blipFill>
        <p:spPr>
          <a:xfrm>
            <a:off x="4769567" y="393499"/>
            <a:ext cx="7328732" cy="54965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CAE8E9"/>
            </a:gs>
          </a:gsLst>
          <a:path path="circle">
            <a:fillToRect b="100%" r="100%"/>
          </a:path>
          <a:tileRect l="-100%" t="-100%"/>
        </a:gradFill>
      </p:bgPr>
    </p:bg>
    <p:spTree>
      <p:nvGrpSpPr>
        <p:cNvPr id="1094" name="Shape 1094"/>
        <p:cNvGrpSpPr/>
        <p:nvPr/>
      </p:nvGrpSpPr>
      <p:grpSpPr>
        <a:xfrm>
          <a:off x="0" y="0"/>
          <a:ext cx="0" cy="0"/>
          <a:chOff x="0" y="0"/>
          <a:chExt cx="0" cy="0"/>
        </a:xfrm>
      </p:grpSpPr>
      <p:sp>
        <p:nvSpPr>
          <p:cNvPr id="1095" name="Google Shape;1095;p28"/>
          <p:cNvSpPr/>
          <p:nvPr/>
        </p:nvSpPr>
        <p:spPr>
          <a:xfrm>
            <a:off x="2" y="0"/>
            <a:ext cx="12191998" cy="6858000"/>
          </a:xfrm>
          <a:prstGeom prst="rect">
            <a:avLst/>
          </a:prstGeom>
          <a:gradFill>
            <a:gsLst>
              <a:gs pos="0">
                <a:srgbClr val="FFFFFF"/>
              </a:gs>
              <a:gs pos="100000">
                <a:srgbClr val="CAE8E9"/>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096" name="Google Shape;1096;p28"/>
          <p:cNvSpPr txBox="1"/>
          <p:nvPr>
            <p:ph type="title"/>
          </p:nvPr>
        </p:nvSpPr>
        <p:spPr>
          <a:xfrm>
            <a:off x="1046019" y="942108"/>
            <a:ext cx="3256550" cy="496911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262626"/>
              </a:buClr>
              <a:buSzPts val="3600"/>
              <a:buFont typeface="Century Gothic"/>
              <a:buNone/>
            </a:pPr>
            <a:br>
              <a:rPr lang="en-US"/>
            </a:br>
            <a:r>
              <a:rPr lang="en-US" sz="4800">
                <a:solidFill>
                  <a:srgbClr val="20262B"/>
                </a:solidFill>
              </a:rPr>
              <a:t>Buy to Try </a:t>
            </a:r>
            <a:endParaRPr/>
          </a:p>
        </p:txBody>
      </p:sp>
      <p:sp>
        <p:nvSpPr>
          <p:cNvPr id="1097" name="Google Shape;1097;p28"/>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98" name="Google Shape;1098;p28"/>
          <p:cNvCxnSpPr/>
          <p:nvPr/>
        </p:nvCxnSpPr>
        <p:spPr>
          <a:xfrm>
            <a:off x="4654296" y="1871831"/>
            <a:ext cx="0" cy="3200400"/>
          </a:xfrm>
          <a:prstGeom prst="straightConnector1">
            <a:avLst/>
          </a:prstGeom>
          <a:noFill/>
          <a:ln cap="flat" cmpd="sng" w="15875">
            <a:solidFill>
              <a:schemeClr val="accent1"/>
            </a:solidFill>
            <a:prstDash val="solid"/>
            <a:round/>
            <a:headEnd len="sm" w="sm" type="none"/>
            <a:tailEnd len="sm" w="sm" type="none"/>
          </a:ln>
        </p:spPr>
      </p:cxnSp>
      <p:grpSp>
        <p:nvGrpSpPr>
          <p:cNvPr id="1099" name="Google Shape;1099;p28"/>
          <p:cNvGrpSpPr/>
          <p:nvPr/>
        </p:nvGrpSpPr>
        <p:grpSpPr>
          <a:xfrm flipH="1">
            <a:off x="6009967" y="0"/>
            <a:ext cx="6176982" cy="6853245"/>
            <a:chOff x="2487613" y="285750"/>
            <a:chExt cx="2428876" cy="5654676"/>
          </a:xfrm>
        </p:grpSpPr>
        <p:sp>
          <p:nvSpPr>
            <p:cNvPr id="1100" name="Google Shape;1100;p28"/>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28"/>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28"/>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28"/>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28"/>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28"/>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28"/>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28"/>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28"/>
            <p:cNvSpPr/>
            <p:nvPr/>
          </p:nvSpPr>
          <p:spPr>
            <a:xfrm>
              <a:off x="3148014" y="468286"/>
              <a:ext cx="1768475" cy="4262464"/>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28"/>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28"/>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28"/>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12" name="Google Shape;1112;p28"/>
          <p:cNvGrpSpPr/>
          <p:nvPr/>
        </p:nvGrpSpPr>
        <p:grpSpPr>
          <a:xfrm>
            <a:off x="5049062" y="944761"/>
            <a:ext cx="6800830" cy="5428150"/>
            <a:chOff x="0" y="2653"/>
            <a:chExt cx="6800830" cy="5428150"/>
          </a:xfrm>
        </p:grpSpPr>
        <p:cxnSp>
          <p:nvCxnSpPr>
            <p:cNvPr id="1113" name="Google Shape;1113;p28"/>
            <p:cNvCxnSpPr/>
            <p:nvPr/>
          </p:nvCxnSpPr>
          <p:spPr>
            <a:xfrm>
              <a:off x="0" y="2653"/>
              <a:ext cx="6800830" cy="0"/>
            </a:xfrm>
            <a:prstGeom prst="straightConnector1">
              <a:avLst/>
            </a:prstGeom>
            <a:solidFill>
              <a:srgbClr val="DC31DD"/>
            </a:solidFill>
            <a:ln cap="rnd" cmpd="sng" w="15875">
              <a:solidFill>
                <a:srgbClr val="DC31DD"/>
              </a:solidFill>
              <a:prstDash val="solid"/>
              <a:round/>
              <a:headEnd len="sm" w="sm" type="none"/>
              <a:tailEnd len="sm" w="sm" type="none"/>
            </a:ln>
          </p:spPr>
        </p:cxnSp>
        <p:sp>
          <p:nvSpPr>
            <p:cNvPr id="1114" name="Google Shape;1114;p28"/>
            <p:cNvSpPr/>
            <p:nvPr/>
          </p:nvSpPr>
          <p:spPr>
            <a:xfrm>
              <a:off x="0" y="2653"/>
              <a:ext cx="6800830" cy="180938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28"/>
            <p:cNvSpPr txBox="1"/>
            <p:nvPr/>
          </p:nvSpPr>
          <p:spPr>
            <a:xfrm>
              <a:off x="0" y="2653"/>
              <a:ext cx="6800830" cy="1809383"/>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Century Gothic"/>
                <a:buNone/>
              </a:pPr>
              <a:r>
                <a:rPr b="0" i="0" lang="en-US" sz="2300" u="none" cap="none" strike="noStrike">
                  <a:solidFill>
                    <a:schemeClr val="dk1"/>
                  </a:solidFill>
                  <a:latin typeface="Century Gothic"/>
                  <a:ea typeface="Century Gothic"/>
                  <a:cs typeface="Century Gothic"/>
                  <a:sym typeface="Century Gothic"/>
                </a:rPr>
                <a:t>Once you have bought material, it's time to promote and market it as you would other materials. </a:t>
              </a:r>
              <a:endParaRPr b="0" i="0" sz="1400" u="none" cap="none" strike="noStrike">
                <a:solidFill>
                  <a:srgbClr val="000000"/>
                </a:solidFill>
                <a:latin typeface="Arial"/>
                <a:ea typeface="Arial"/>
                <a:cs typeface="Arial"/>
                <a:sym typeface="Arial"/>
              </a:endParaRPr>
            </a:p>
          </p:txBody>
        </p:sp>
        <p:cxnSp>
          <p:nvCxnSpPr>
            <p:cNvPr id="1116" name="Google Shape;1116;p28"/>
            <p:cNvCxnSpPr/>
            <p:nvPr/>
          </p:nvCxnSpPr>
          <p:spPr>
            <a:xfrm>
              <a:off x="0" y="1812036"/>
              <a:ext cx="6800830" cy="0"/>
            </a:xfrm>
            <a:prstGeom prst="straightConnector1">
              <a:avLst/>
            </a:prstGeom>
            <a:solidFill>
              <a:srgbClr val="DC31DD"/>
            </a:solidFill>
            <a:ln cap="rnd" cmpd="sng" w="15875">
              <a:solidFill>
                <a:srgbClr val="DC31DD"/>
              </a:solidFill>
              <a:prstDash val="solid"/>
              <a:round/>
              <a:headEnd len="sm" w="sm" type="none"/>
              <a:tailEnd len="sm" w="sm" type="none"/>
            </a:ln>
          </p:spPr>
        </p:cxnSp>
        <p:sp>
          <p:nvSpPr>
            <p:cNvPr id="1117" name="Google Shape;1117;p28"/>
            <p:cNvSpPr/>
            <p:nvPr/>
          </p:nvSpPr>
          <p:spPr>
            <a:xfrm>
              <a:off x="0" y="1812036"/>
              <a:ext cx="6800830" cy="180938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28"/>
            <p:cNvSpPr txBox="1"/>
            <p:nvPr/>
          </p:nvSpPr>
          <p:spPr>
            <a:xfrm>
              <a:off x="0" y="1812036"/>
              <a:ext cx="6800830" cy="1809383"/>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Century Gothic"/>
                <a:buNone/>
              </a:pPr>
              <a:r>
                <a:rPr b="0" i="0" lang="en-US" sz="2300" u="none" cap="none" strike="noStrike">
                  <a:solidFill>
                    <a:schemeClr val="dk1"/>
                  </a:solidFill>
                  <a:latin typeface="Century Gothic"/>
                  <a:ea typeface="Century Gothic"/>
                  <a:cs typeface="Century Gothic"/>
                  <a:sym typeface="Century Gothic"/>
                </a:rPr>
                <a:t>Your booklists are a great place to feature things you've purchased, including diverse materials </a:t>
              </a:r>
              <a:endParaRPr b="0" i="0" sz="1400" u="none" cap="none" strike="noStrike">
                <a:solidFill>
                  <a:srgbClr val="000000"/>
                </a:solidFill>
                <a:latin typeface="Arial"/>
                <a:ea typeface="Arial"/>
                <a:cs typeface="Arial"/>
                <a:sym typeface="Arial"/>
              </a:endParaRPr>
            </a:p>
          </p:txBody>
        </p:sp>
        <p:cxnSp>
          <p:nvCxnSpPr>
            <p:cNvPr id="1119" name="Google Shape;1119;p28"/>
            <p:cNvCxnSpPr/>
            <p:nvPr/>
          </p:nvCxnSpPr>
          <p:spPr>
            <a:xfrm>
              <a:off x="0" y="3621420"/>
              <a:ext cx="6800830" cy="0"/>
            </a:xfrm>
            <a:prstGeom prst="straightConnector1">
              <a:avLst/>
            </a:prstGeom>
            <a:solidFill>
              <a:srgbClr val="DC31DD"/>
            </a:solidFill>
            <a:ln cap="rnd" cmpd="sng" w="15875">
              <a:solidFill>
                <a:srgbClr val="DC31DD"/>
              </a:solidFill>
              <a:prstDash val="solid"/>
              <a:round/>
              <a:headEnd len="sm" w="sm" type="none"/>
              <a:tailEnd len="sm" w="sm" type="none"/>
            </a:ln>
          </p:spPr>
        </p:cxnSp>
        <p:sp>
          <p:nvSpPr>
            <p:cNvPr id="1120" name="Google Shape;1120;p28"/>
            <p:cNvSpPr/>
            <p:nvPr/>
          </p:nvSpPr>
          <p:spPr>
            <a:xfrm>
              <a:off x="0" y="3621420"/>
              <a:ext cx="6800830" cy="180938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28"/>
            <p:cNvSpPr txBox="1"/>
            <p:nvPr/>
          </p:nvSpPr>
          <p:spPr>
            <a:xfrm>
              <a:off x="0" y="3621420"/>
              <a:ext cx="6800830" cy="1809383"/>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Century Gothic"/>
                <a:buNone/>
              </a:pPr>
              <a:r>
                <a:rPr b="0" i="0" lang="en-US" sz="2300" u="none" cap="none" strike="noStrike">
                  <a:solidFill>
                    <a:schemeClr val="dk1"/>
                  </a:solidFill>
                  <a:latin typeface="Century Gothic"/>
                  <a:ea typeface="Century Gothic"/>
                  <a:cs typeface="Century Gothic"/>
                  <a:sym typeface="Century Gothic"/>
                </a:rPr>
                <a:t>Recognize that books by diverse authors aren't marketed to the same extent that other books are, so the built in audience is smaller. That is not a reflection of the worth of the book.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125" name="Shape 1125"/>
        <p:cNvGrpSpPr/>
        <p:nvPr/>
      </p:nvGrpSpPr>
      <p:grpSpPr>
        <a:xfrm>
          <a:off x="0" y="0"/>
          <a:ext cx="0" cy="0"/>
          <a:chOff x="0" y="0"/>
          <a:chExt cx="0" cy="0"/>
        </a:xfrm>
      </p:grpSpPr>
      <p:grpSp>
        <p:nvGrpSpPr>
          <p:cNvPr id="1126" name="Google Shape;1126;p29"/>
          <p:cNvGrpSpPr/>
          <p:nvPr/>
        </p:nvGrpSpPr>
        <p:grpSpPr>
          <a:xfrm>
            <a:off x="9" y="228600"/>
            <a:ext cx="2851523" cy="6638625"/>
            <a:chOff x="2487613" y="285750"/>
            <a:chExt cx="2428875" cy="5654676"/>
          </a:xfrm>
        </p:grpSpPr>
        <p:sp>
          <p:nvSpPr>
            <p:cNvPr id="1127" name="Google Shape;1127;p29"/>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29"/>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29"/>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29"/>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29"/>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29"/>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29"/>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29"/>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29"/>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29"/>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29"/>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29"/>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39" name="Google Shape;1139;p29"/>
          <p:cNvGrpSpPr/>
          <p:nvPr/>
        </p:nvGrpSpPr>
        <p:grpSpPr>
          <a:xfrm>
            <a:off x="27225" y="-30"/>
            <a:ext cx="2356675" cy="6853284"/>
            <a:chOff x="6627813" y="195452"/>
            <a:chExt cx="1952625" cy="5678299"/>
          </a:xfrm>
        </p:grpSpPr>
        <p:sp>
          <p:nvSpPr>
            <p:cNvPr id="1140" name="Google Shape;1140;p29"/>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29"/>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29"/>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29"/>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29"/>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29"/>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29"/>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29"/>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29"/>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29"/>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29"/>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29"/>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52" name="Google Shape;1152;p29"/>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29"/>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29"/>
          <p:cNvSpPr/>
          <p:nvPr/>
        </p:nvSpPr>
        <p:spPr>
          <a:xfrm>
            <a:off x="0" y="-786"/>
            <a:ext cx="12192000" cy="685403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155" name="Google Shape;1155;p29"/>
          <p:cNvSpPr/>
          <p:nvPr/>
        </p:nvSpPr>
        <p:spPr>
          <a:xfrm>
            <a:off x="-1" y="0"/>
            <a:ext cx="4639734" cy="6858000"/>
          </a:xfrm>
          <a:prstGeom prst="rect">
            <a:avLst/>
          </a:prstGeom>
          <a:solidFill>
            <a:srgbClr val="AF1CAF">
              <a:alpha val="8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29"/>
          <p:cNvSpPr txBox="1"/>
          <p:nvPr>
            <p:ph type="title"/>
          </p:nvPr>
        </p:nvSpPr>
        <p:spPr>
          <a:xfrm>
            <a:off x="540279" y="967417"/>
            <a:ext cx="3778870" cy="394325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FEFFFF"/>
              </a:buClr>
              <a:buSzPts val="4000"/>
              <a:buFont typeface="Century Gothic"/>
              <a:buNone/>
            </a:pPr>
            <a:r>
              <a:rPr lang="en-US" sz="4000">
                <a:solidFill>
                  <a:srgbClr val="FEFFFF"/>
                </a:solidFill>
              </a:rPr>
              <a:t>If your patrons love police procedurals… </a:t>
            </a:r>
            <a:endParaRPr/>
          </a:p>
        </p:txBody>
      </p:sp>
      <p:sp>
        <p:nvSpPr>
          <p:cNvPr id="1157" name="Google Shape;1157;p29"/>
          <p:cNvSpPr/>
          <p:nvPr/>
        </p:nvSpPr>
        <p:spPr>
          <a:xfrm>
            <a:off x="0" y="5033007"/>
            <a:ext cx="5404022" cy="857047"/>
          </a:xfrm>
          <a:custGeom>
            <a:rect b="b" l="l" r="r" t="t"/>
            <a:pathLst>
              <a:path extrusionOk="0" h="163" w="1117">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158" name="Google Shape;1158;p29"/>
          <p:cNvSpPr/>
          <p:nvPr/>
        </p:nvSpPr>
        <p:spPr>
          <a:xfrm>
            <a:off x="5587994" y="965043"/>
            <a:ext cx="5640502" cy="4925011"/>
          </a:xfrm>
          <a:prstGeom prst="rect">
            <a:avLst/>
          </a:prstGeom>
          <a:solidFill>
            <a:schemeClr val="lt1"/>
          </a:solidFill>
          <a:ln cap="sq"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1159" name="Google Shape;1159;p29"/>
          <p:cNvPicPr preferRelativeResize="0"/>
          <p:nvPr/>
        </p:nvPicPr>
        <p:blipFill rotWithShape="1">
          <a:blip r:embed="rId3">
            <a:alphaModFix/>
          </a:blip>
          <a:srcRect b="0" l="0" r="0" t="0"/>
          <a:stretch/>
        </p:blipFill>
        <p:spPr>
          <a:xfrm>
            <a:off x="5751720" y="1487319"/>
            <a:ext cx="2574662" cy="3886282"/>
          </a:xfrm>
          <a:prstGeom prst="rect">
            <a:avLst/>
          </a:prstGeom>
          <a:noFill/>
          <a:ln>
            <a:noFill/>
          </a:ln>
        </p:spPr>
      </p:pic>
      <p:pic>
        <p:nvPicPr>
          <p:cNvPr id="1160" name="Google Shape;1160;p29"/>
          <p:cNvPicPr preferRelativeResize="0"/>
          <p:nvPr/>
        </p:nvPicPr>
        <p:blipFill rotWithShape="1">
          <a:blip r:embed="rId4">
            <a:alphaModFix/>
          </a:blip>
          <a:srcRect b="0" l="0" r="0" t="0"/>
          <a:stretch/>
        </p:blipFill>
        <p:spPr>
          <a:xfrm>
            <a:off x="8490108" y="1457949"/>
            <a:ext cx="2574662" cy="394584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164" name="Shape 1164"/>
        <p:cNvGrpSpPr/>
        <p:nvPr/>
      </p:nvGrpSpPr>
      <p:grpSpPr>
        <a:xfrm>
          <a:off x="0" y="0"/>
          <a:ext cx="0" cy="0"/>
          <a:chOff x="0" y="0"/>
          <a:chExt cx="0" cy="0"/>
        </a:xfrm>
      </p:grpSpPr>
      <p:grpSp>
        <p:nvGrpSpPr>
          <p:cNvPr id="1165" name="Google Shape;1165;g10430e04369_0_2"/>
          <p:cNvGrpSpPr/>
          <p:nvPr/>
        </p:nvGrpSpPr>
        <p:grpSpPr>
          <a:xfrm>
            <a:off x="-15" y="228598"/>
            <a:ext cx="2851500" cy="6638590"/>
            <a:chOff x="2487613" y="285750"/>
            <a:chExt cx="2428875" cy="5654676"/>
          </a:xfrm>
        </p:grpSpPr>
        <p:sp>
          <p:nvSpPr>
            <p:cNvPr id="1166" name="Google Shape;1166;g10430e04369_0_2"/>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g10430e04369_0_2"/>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g10430e04369_0_2"/>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g10430e04369_0_2"/>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g10430e04369_0_2"/>
            <p:cNvSpPr/>
            <p:nvPr/>
          </p:nvSpPr>
          <p:spPr>
            <a:xfrm>
              <a:off x="2573338" y="2817813"/>
              <a:ext cx="700088" cy="2835274"/>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g10430e04369_0_2"/>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g10430e04369_0_2"/>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g10430e04369_0_2"/>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g10430e04369_0_2"/>
            <p:cNvSpPr/>
            <p:nvPr/>
          </p:nvSpPr>
          <p:spPr>
            <a:xfrm>
              <a:off x="3148013" y="1282700"/>
              <a:ext cx="1768475" cy="3448051"/>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g10430e04369_0_2"/>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g10430e04369_0_2"/>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g10430e04369_0_2"/>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78" name="Google Shape;1178;g10430e04369_0_2"/>
          <p:cNvGrpSpPr/>
          <p:nvPr/>
        </p:nvGrpSpPr>
        <p:grpSpPr>
          <a:xfrm>
            <a:off x="27049" y="-35"/>
            <a:ext cx="2356623" cy="6853139"/>
            <a:chOff x="6627813" y="195452"/>
            <a:chExt cx="1952625" cy="5678299"/>
          </a:xfrm>
        </p:grpSpPr>
        <p:sp>
          <p:nvSpPr>
            <p:cNvPr id="1179" name="Google Shape;1179;g10430e04369_0_2"/>
            <p:cNvSpPr/>
            <p:nvPr/>
          </p:nvSpPr>
          <p:spPr>
            <a:xfrm>
              <a:off x="6627813" y="195452"/>
              <a:ext cx="409575" cy="3646489"/>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g10430e04369_0_2"/>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g10430e04369_0_2"/>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g10430e04369_0_2"/>
            <p:cNvSpPr/>
            <p:nvPr/>
          </p:nvSpPr>
          <p:spPr>
            <a:xfrm>
              <a:off x="7037388" y="3811588"/>
              <a:ext cx="457200" cy="1852614"/>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g10430e04369_0_2"/>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g10430e04369_0_2"/>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g10430e04369_0_2"/>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g10430e04369_0_2"/>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g10430e04369_0_2"/>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g10430e04369_0_2"/>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g10430e04369_0_2"/>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g10430e04369_0_2"/>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91" name="Google Shape;1191;g10430e04369_0_2"/>
          <p:cNvSpPr/>
          <p:nvPr/>
        </p:nvSpPr>
        <p:spPr>
          <a:xfrm>
            <a:off x="0" y="0"/>
            <a:ext cx="1830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g10430e04369_0_2"/>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g10430e04369_0_2"/>
          <p:cNvSpPr/>
          <p:nvPr/>
        </p:nvSpPr>
        <p:spPr>
          <a:xfrm>
            <a:off x="0" y="-786"/>
            <a:ext cx="12192000" cy="68541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194" name="Google Shape;1194;g10430e04369_0_2"/>
          <p:cNvSpPr/>
          <p:nvPr/>
        </p:nvSpPr>
        <p:spPr>
          <a:xfrm>
            <a:off x="-1" y="0"/>
            <a:ext cx="4639800" cy="6858000"/>
          </a:xfrm>
          <a:prstGeom prst="rect">
            <a:avLst/>
          </a:prstGeom>
          <a:solidFill>
            <a:srgbClr val="AF1CAF">
              <a:alpha val="8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g10430e04369_0_2"/>
          <p:cNvSpPr txBox="1"/>
          <p:nvPr>
            <p:ph type="title"/>
          </p:nvPr>
        </p:nvSpPr>
        <p:spPr>
          <a:xfrm>
            <a:off x="540279" y="967417"/>
            <a:ext cx="3778800" cy="39432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rgbClr val="FEFFFF"/>
              </a:buClr>
              <a:buSzPct val="100000"/>
              <a:buFont typeface="Century Gothic"/>
              <a:buNone/>
            </a:pPr>
            <a:r>
              <a:rPr lang="en-US" sz="4000">
                <a:solidFill>
                  <a:srgbClr val="FEFFFF"/>
                </a:solidFill>
              </a:rPr>
              <a:t>If your patrons love former police turned independent investigators… </a:t>
            </a:r>
            <a:endParaRPr/>
          </a:p>
        </p:txBody>
      </p:sp>
      <p:sp>
        <p:nvSpPr>
          <p:cNvPr id="1196" name="Google Shape;1196;g10430e04369_0_2"/>
          <p:cNvSpPr/>
          <p:nvPr/>
        </p:nvSpPr>
        <p:spPr>
          <a:xfrm>
            <a:off x="0" y="5033007"/>
            <a:ext cx="5404021" cy="857047"/>
          </a:xfrm>
          <a:custGeom>
            <a:rect b="b" l="l" r="r" t="t"/>
            <a:pathLst>
              <a:path extrusionOk="0" h="163" w="1117">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1197" name="Google Shape;1197;g10430e04369_0_2"/>
          <p:cNvPicPr preferRelativeResize="0"/>
          <p:nvPr/>
        </p:nvPicPr>
        <p:blipFill rotWithShape="1">
          <a:blip r:embed="rId3">
            <a:alphaModFix/>
          </a:blip>
          <a:srcRect b="0" l="0" r="0" t="0"/>
          <a:stretch/>
        </p:blipFill>
        <p:spPr>
          <a:xfrm>
            <a:off x="6999825" y="571500"/>
            <a:ext cx="3143250" cy="5715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g10430e04369_0_41"/>
          <p:cNvSpPr txBox="1"/>
          <p:nvPr>
            <p:ph type="title"/>
          </p:nvPr>
        </p:nvSpPr>
        <p:spPr>
          <a:xfrm>
            <a:off x="2592924" y="624110"/>
            <a:ext cx="8911800" cy="12810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1800"/>
              <a:buNone/>
            </a:pPr>
            <a:r>
              <a:rPr lang="en-US" sz="5700"/>
              <a:t>Then try these! </a:t>
            </a:r>
            <a:endParaRPr sz="5700"/>
          </a:p>
        </p:txBody>
      </p:sp>
      <p:pic>
        <p:nvPicPr>
          <p:cNvPr id="1204" name="Google Shape;1204;g10430e04369_0_41"/>
          <p:cNvPicPr preferRelativeResize="0"/>
          <p:nvPr/>
        </p:nvPicPr>
        <p:blipFill rotWithShape="1">
          <a:blip r:embed="rId3">
            <a:alphaModFix/>
          </a:blip>
          <a:srcRect b="0" l="0" r="0" t="0"/>
          <a:stretch/>
        </p:blipFill>
        <p:spPr>
          <a:xfrm>
            <a:off x="3376824" y="1811425"/>
            <a:ext cx="2887326" cy="4648099"/>
          </a:xfrm>
          <a:prstGeom prst="rect">
            <a:avLst/>
          </a:prstGeom>
          <a:noFill/>
          <a:ln>
            <a:noFill/>
          </a:ln>
        </p:spPr>
      </p:pic>
      <p:pic>
        <p:nvPicPr>
          <p:cNvPr id="1205" name="Google Shape;1205;g10430e04369_0_41"/>
          <p:cNvPicPr preferRelativeResize="0"/>
          <p:nvPr/>
        </p:nvPicPr>
        <p:blipFill rotWithShape="1">
          <a:blip r:embed="rId4">
            <a:alphaModFix/>
          </a:blip>
          <a:srcRect b="0" l="0" r="0" t="0"/>
          <a:stretch/>
        </p:blipFill>
        <p:spPr>
          <a:xfrm>
            <a:off x="7163175" y="1811425"/>
            <a:ext cx="3059994" cy="46480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CAE8E9"/>
            </a:gs>
          </a:gsLst>
          <a:path path="circle">
            <a:fillToRect b="100%" r="100%"/>
          </a:path>
          <a:tileRect l="-100%" t="-100%"/>
        </a:gradFill>
      </p:bgPr>
    </p:bg>
    <p:spTree>
      <p:nvGrpSpPr>
        <p:cNvPr id="1209" name="Shape 1209"/>
        <p:cNvGrpSpPr/>
        <p:nvPr/>
      </p:nvGrpSpPr>
      <p:grpSpPr>
        <a:xfrm>
          <a:off x="0" y="0"/>
          <a:ext cx="0" cy="0"/>
          <a:chOff x="0" y="0"/>
          <a:chExt cx="0" cy="0"/>
        </a:xfrm>
      </p:grpSpPr>
      <p:sp>
        <p:nvSpPr>
          <p:cNvPr id="1210" name="Google Shape;1210;p30"/>
          <p:cNvSpPr/>
          <p:nvPr/>
        </p:nvSpPr>
        <p:spPr>
          <a:xfrm>
            <a:off x="2" y="0"/>
            <a:ext cx="12191998" cy="6858000"/>
          </a:xfrm>
          <a:prstGeom prst="rect">
            <a:avLst/>
          </a:prstGeom>
          <a:gradFill>
            <a:gsLst>
              <a:gs pos="0">
                <a:srgbClr val="FFFFFF"/>
              </a:gs>
              <a:gs pos="100000">
                <a:srgbClr val="CAE8E9"/>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211" name="Google Shape;1211;p30"/>
          <p:cNvSpPr txBox="1"/>
          <p:nvPr>
            <p:ph type="title"/>
          </p:nvPr>
        </p:nvSpPr>
        <p:spPr>
          <a:xfrm>
            <a:off x="1046019" y="942108"/>
            <a:ext cx="3256550" cy="496911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20262B"/>
              </a:buClr>
              <a:buSzPts val="3600"/>
              <a:buFont typeface="Century Gothic"/>
              <a:buNone/>
            </a:pPr>
            <a:r>
              <a:rPr lang="en-US">
                <a:solidFill>
                  <a:srgbClr val="20262B"/>
                </a:solidFill>
              </a:rPr>
              <a:t>Display and Promote</a:t>
            </a:r>
            <a:endParaRPr/>
          </a:p>
        </p:txBody>
      </p:sp>
      <p:sp>
        <p:nvSpPr>
          <p:cNvPr id="1212" name="Google Shape;1212;p30"/>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13" name="Google Shape;1213;p30"/>
          <p:cNvCxnSpPr/>
          <p:nvPr/>
        </p:nvCxnSpPr>
        <p:spPr>
          <a:xfrm>
            <a:off x="4654296" y="1871831"/>
            <a:ext cx="0" cy="3200400"/>
          </a:xfrm>
          <a:prstGeom prst="straightConnector1">
            <a:avLst/>
          </a:prstGeom>
          <a:noFill/>
          <a:ln cap="flat" cmpd="sng" w="15875">
            <a:solidFill>
              <a:schemeClr val="accent1"/>
            </a:solidFill>
            <a:prstDash val="solid"/>
            <a:round/>
            <a:headEnd len="sm" w="sm" type="none"/>
            <a:tailEnd len="sm" w="sm" type="none"/>
          </a:ln>
        </p:spPr>
      </p:cxnSp>
      <p:grpSp>
        <p:nvGrpSpPr>
          <p:cNvPr id="1214" name="Google Shape;1214;p30"/>
          <p:cNvGrpSpPr/>
          <p:nvPr/>
        </p:nvGrpSpPr>
        <p:grpSpPr>
          <a:xfrm flipH="1">
            <a:off x="6009967" y="1"/>
            <a:ext cx="6176982" cy="6853245"/>
            <a:chOff x="2487613" y="285750"/>
            <a:chExt cx="2428876" cy="5654676"/>
          </a:xfrm>
        </p:grpSpPr>
        <p:sp>
          <p:nvSpPr>
            <p:cNvPr id="1215" name="Google Shape;1215;p30"/>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30"/>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30"/>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30"/>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30"/>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30"/>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30"/>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30"/>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30"/>
            <p:cNvSpPr/>
            <p:nvPr/>
          </p:nvSpPr>
          <p:spPr>
            <a:xfrm>
              <a:off x="3148014" y="468286"/>
              <a:ext cx="1768475" cy="4262464"/>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30"/>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p30"/>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30"/>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27" name="Google Shape;1227;p30"/>
          <p:cNvGrpSpPr/>
          <p:nvPr/>
        </p:nvGrpSpPr>
        <p:grpSpPr>
          <a:xfrm>
            <a:off x="5049062" y="942108"/>
            <a:ext cx="6455549" cy="4969112"/>
            <a:chOff x="0" y="0"/>
            <a:chExt cx="6455549" cy="4969112"/>
          </a:xfrm>
        </p:grpSpPr>
        <p:cxnSp>
          <p:nvCxnSpPr>
            <p:cNvPr id="1228" name="Google Shape;1228;p30"/>
            <p:cNvCxnSpPr/>
            <p:nvPr/>
          </p:nvCxnSpPr>
          <p:spPr>
            <a:xfrm>
              <a:off x="0" y="0"/>
              <a:ext cx="6455549" cy="0"/>
            </a:xfrm>
            <a:prstGeom prst="straightConnector1">
              <a:avLst/>
            </a:prstGeom>
            <a:solidFill>
              <a:srgbClr val="DC31DD"/>
            </a:solidFill>
            <a:ln cap="rnd" cmpd="sng" w="15875">
              <a:solidFill>
                <a:srgbClr val="DC31DD"/>
              </a:solidFill>
              <a:prstDash val="solid"/>
              <a:round/>
              <a:headEnd len="sm" w="sm" type="none"/>
              <a:tailEnd len="sm" w="sm" type="none"/>
            </a:ln>
          </p:spPr>
        </p:cxnSp>
        <p:sp>
          <p:nvSpPr>
            <p:cNvPr id="1229" name="Google Shape;1229;p30"/>
            <p:cNvSpPr/>
            <p:nvPr/>
          </p:nvSpPr>
          <p:spPr>
            <a:xfrm>
              <a:off x="0" y="0"/>
              <a:ext cx="6455549" cy="248455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30"/>
            <p:cNvSpPr txBox="1"/>
            <p:nvPr/>
          </p:nvSpPr>
          <p:spPr>
            <a:xfrm>
              <a:off x="0" y="0"/>
              <a:ext cx="6455549" cy="2484556"/>
            </a:xfrm>
            <a:prstGeom prst="rect">
              <a:avLst/>
            </a:prstGeom>
            <a:noFill/>
            <a:ln>
              <a:noFill/>
            </a:ln>
          </p:spPr>
          <p:txBody>
            <a:bodyPr anchorCtr="0" anchor="t" bIns="137150" lIns="137150" spcFirstLastPara="1" rIns="137150" wrap="square" tIns="137150">
              <a:noAutofit/>
            </a:bodyPr>
            <a:lstStyle/>
            <a:p>
              <a:pPr indent="0" lvl="0" marL="0" marR="0" rtl="0" algn="l">
                <a:lnSpc>
                  <a:spcPct val="90000"/>
                </a:lnSpc>
                <a:spcBef>
                  <a:spcPts val="0"/>
                </a:spcBef>
                <a:spcAft>
                  <a:spcPts val="0"/>
                </a:spcAft>
                <a:buClr>
                  <a:schemeClr val="dk1"/>
                </a:buClr>
                <a:buSzPts val="3600"/>
                <a:buFont typeface="Century Gothic"/>
                <a:buNone/>
              </a:pPr>
              <a:r>
                <a:rPr b="0" i="0" lang="en-US" sz="3600" u="none" cap="none" strike="noStrike">
                  <a:solidFill>
                    <a:schemeClr val="dk1"/>
                  </a:solidFill>
                  <a:latin typeface="Century Gothic"/>
                  <a:ea typeface="Century Gothic"/>
                  <a:cs typeface="Century Gothic"/>
                  <a:sym typeface="Century Gothic"/>
                </a:rPr>
                <a:t>There is diversity everywhere, we just don't always recognize it. </a:t>
              </a:r>
              <a:endParaRPr b="0" i="0" sz="1400" u="none" cap="none" strike="noStrike">
                <a:solidFill>
                  <a:srgbClr val="000000"/>
                </a:solidFill>
                <a:latin typeface="Arial"/>
                <a:ea typeface="Arial"/>
                <a:cs typeface="Arial"/>
                <a:sym typeface="Arial"/>
              </a:endParaRPr>
            </a:p>
          </p:txBody>
        </p:sp>
        <p:cxnSp>
          <p:nvCxnSpPr>
            <p:cNvPr id="1231" name="Google Shape;1231;p30"/>
            <p:cNvCxnSpPr/>
            <p:nvPr/>
          </p:nvCxnSpPr>
          <p:spPr>
            <a:xfrm>
              <a:off x="0" y="2484556"/>
              <a:ext cx="6455549" cy="0"/>
            </a:xfrm>
            <a:prstGeom prst="straightConnector1">
              <a:avLst/>
            </a:prstGeom>
            <a:solidFill>
              <a:srgbClr val="DC31DD"/>
            </a:solidFill>
            <a:ln cap="rnd" cmpd="sng" w="15875">
              <a:solidFill>
                <a:srgbClr val="DC31DD"/>
              </a:solidFill>
              <a:prstDash val="solid"/>
              <a:round/>
              <a:headEnd len="sm" w="sm" type="none"/>
              <a:tailEnd len="sm" w="sm" type="none"/>
            </a:ln>
          </p:spPr>
        </p:cxnSp>
        <p:sp>
          <p:nvSpPr>
            <p:cNvPr id="1232" name="Google Shape;1232;p30"/>
            <p:cNvSpPr/>
            <p:nvPr/>
          </p:nvSpPr>
          <p:spPr>
            <a:xfrm>
              <a:off x="0" y="2484556"/>
              <a:ext cx="6455549" cy="248455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30"/>
            <p:cNvSpPr txBox="1"/>
            <p:nvPr/>
          </p:nvSpPr>
          <p:spPr>
            <a:xfrm>
              <a:off x="0" y="2484556"/>
              <a:ext cx="6455549" cy="2484556"/>
            </a:xfrm>
            <a:prstGeom prst="rect">
              <a:avLst/>
            </a:prstGeom>
            <a:noFill/>
            <a:ln>
              <a:noFill/>
            </a:ln>
          </p:spPr>
          <p:txBody>
            <a:bodyPr anchorCtr="0" anchor="t" bIns="137150" lIns="137150" spcFirstLastPara="1" rIns="137150" wrap="square" tIns="137150">
              <a:noAutofit/>
            </a:bodyPr>
            <a:lstStyle/>
            <a:p>
              <a:pPr indent="0" lvl="0" marL="0" marR="0" rtl="0" algn="l">
                <a:lnSpc>
                  <a:spcPct val="90000"/>
                </a:lnSpc>
                <a:spcBef>
                  <a:spcPts val="0"/>
                </a:spcBef>
                <a:spcAft>
                  <a:spcPts val="0"/>
                </a:spcAft>
                <a:buClr>
                  <a:schemeClr val="dk1"/>
                </a:buClr>
                <a:buSzPts val="3600"/>
                <a:buFont typeface="Century Gothic"/>
                <a:buNone/>
              </a:pPr>
              <a:r>
                <a:rPr b="0" i="0" lang="en-US" sz="3600" u="none" cap="none" strike="noStrike">
                  <a:solidFill>
                    <a:schemeClr val="dk1"/>
                  </a:solidFill>
                  <a:latin typeface="Century Gothic"/>
                  <a:ea typeface="Century Gothic"/>
                  <a:cs typeface="Century Gothic"/>
                  <a:sym typeface="Century Gothic"/>
                </a:rPr>
                <a:t>You don't have to wait until June to add LGBTQ books to any list where they might otherwise fit.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237" name="Shape 1237"/>
        <p:cNvGrpSpPr/>
        <p:nvPr/>
      </p:nvGrpSpPr>
      <p:grpSpPr>
        <a:xfrm>
          <a:off x="0" y="0"/>
          <a:ext cx="0" cy="0"/>
          <a:chOff x="0" y="0"/>
          <a:chExt cx="0" cy="0"/>
        </a:xfrm>
      </p:grpSpPr>
      <p:grpSp>
        <p:nvGrpSpPr>
          <p:cNvPr id="1238" name="Google Shape;1238;p31"/>
          <p:cNvGrpSpPr/>
          <p:nvPr/>
        </p:nvGrpSpPr>
        <p:grpSpPr>
          <a:xfrm>
            <a:off x="9" y="228600"/>
            <a:ext cx="2851523" cy="6638625"/>
            <a:chOff x="2487613" y="285750"/>
            <a:chExt cx="2428875" cy="5654676"/>
          </a:xfrm>
        </p:grpSpPr>
        <p:sp>
          <p:nvSpPr>
            <p:cNvPr id="1239" name="Google Shape;1239;p31"/>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31"/>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31"/>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31"/>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31"/>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31"/>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31"/>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31"/>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31"/>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31"/>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31"/>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31"/>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51" name="Google Shape;1251;p31"/>
          <p:cNvGrpSpPr/>
          <p:nvPr/>
        </p:nvGrpSpPr>
        <p:grpSpPr>
          <a:xfrm>
            <a:off x="27225" y="-30"/>
            <a:ext cx="2356675" cy="6853284"/>
            <a:chOff x="6627813" y="195452"/>
            <a:chExt cx="1952625" cy="5678299"/>
          </a:xfrm>
        </p:grpSpPr>
        <p:sp>
          <p:nvSpPr>
            <p:cNvPr id="1252" name="Google Shape;1252;p31"/>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31"/>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31"/>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31"/>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31"/>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31"/>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31"/>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31"/>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31"/>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31"/>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31"/>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31"/>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64" name="Google Shape;1264;p31"/>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31"/>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31"/>
          <p:cNvSpPr/>
          <p:nvPr/>
        </p:nvSpPr>
        <p:spPr>
          <a:xfrm>
            <a:off x="-7620" y="-1"/>
            <a:ext cx="12207240" cy="6858001"/>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267" name="Google Shape;1267;p31"/>
          <p:cNvSpPr/>
          <p:nvPr/>
        </p:nvSpPr>
        <p:spPr>
          <a:xfrm flipH="1" rot="10800000">
            <a:off x="4645704"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picture containing text&#10;&#10;Description automatically generated" id="1268" name="Google Shape;1268;p31"/>
          <p:cNvPicPr preferRelativeResize="0"/>
          <p:nvPr>
            <p:ph idx="2" type="pic"/>
          </p:nvPr>
        </p:nvPicPr>
        <p:blipFill rotWithShape="1">
          <a:blip r:embed="rId3">
            <a:alphaModFix/>
          </a:blip>
          <a:srcRect b="-1" l="0" r="-1" t="2046"/>
          <a:stretch/>
        </p:blipFill>
        <p:spPr>
          <a:xfrm>
            <a:off x="20" y="1731"/>
            <a:ext cx="4655830" cy="6858000"/>
          </a:xfrm>
          <a:prstGeom prst="rect">
            <a:avLst/>
          </a:prstGeom>
          <a:noFill/>
          <a:ln>
            <a:noFill/>
          </a:ln>
        </p:spPr>
      </p:pic>
      <p:grpSp>
        <p:nvGrpSpPr>
          <p:cNvPr id="1269" name="Google Shape;1269;p31"/>
          <p:cNvGrpSpPr/>
          <p:nvPr/>
        </p:nvGrpSpPr>
        <p:grpSpPr>
          <a:xfrm>
            <a:off x="4654305" y="228600"/>
            <a:ext cx="2851523" cy="6638625"/>
            <a:chOff x="2487613" y="285750"/>
            <a:chExt cx="2428875" cy="5654676"/>
          </a:xfrm>
        </p:grpSpPr>
        <p:sp>
          <p:nvSpPr>
            <p:cNvPr id="1270" name="Google Shape;1270;p31"/>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31"/>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31"/>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31"/>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31"/>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31"/>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31"/>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31"/>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31"/>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31"/>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31"/>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31"/>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82" name="Google Shape;1282;p31"/>
          <p:cNvGrpSpPr/>
          <p:nvPr/>
        </p:nvGrpSpPr>
        <p:grpSpPr>
          <a:xfrm>
            <a:off x="4681520" y="-30"/>
            <a:ext cx="2356675" cy="6853284"/>
            <a:chOff x="6627813" y="195452"/>
            <a:chExt cx="1952625" cy="5678299"/>
          </a:xfrm>
        </p:grpSpPr>
        <p:sp>
          <p:nvSpPr>
            <p:cNvPr id="1283" name="Google Shape;1283;p31"/>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31"/>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31"/>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31"/>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31"/>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31"/>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31"/>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31"/>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p31"/>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31"/>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31"/>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31"/>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95" name="Google Shape;1295;p31"/>
          <p:cNvSpPr txBox="1"/>
          <p:nvPr>
            <p:ph type="title"/>
          </p:nvPr>
        </p:nvSpPr>
        <p:spPr>
          <a:xfrm>
            <a:off x="6483096" y="624110"/>
            <a:ext cx="5021516" cy="128089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FEFEFE"/>
              </a:buClr>
              <a:buSzPts val="3600"/>
              <a:buFont typeface="Century Gothic"/>
              <a:buNone/>
            </a:pPr>
            <a:r>
              <a:rPr lang="en-US" sz="3600"/>
              <a:t>More than meets the eye</a:t>
            </a:r>
            <a:endParaRPr/>
          </a:p>
        </p:txBody>
      </p:sp>
      <p:sp>
        <p:nvSpPr>
          <p:cNvPr id="1296" name="Google Shape;1296;p31"/>
          <p:cNvSpPr/>
          <p:nvPr/>
        </p:nvSpPr>
        <p:spPr>
          <a:xfrm>
            <a:off x="4654296"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31"/>
          <p:cNvSpPr txBox="1"/>
          <p:nvPr>
            <p:ph idx="1" type="body"/>
          </p:nvPr>
        </p:nvSpPr>
        <p:spPr>
          <a:xfrm>
            <a:off x="5652378" y="2133600"/>
            <a:ext cx="5602201" cy="3670466"/>
          </a:xfrm>
          <a:prstGeom prst="rect">
            <a:avLst/>
          </a:prstGeom>
          <a:noFill/>
          <a:ln>
            <a:noFill/>
          </a:ln>
        </p:spPr>
        <p:txBody>
          <a:bodyPr anchorCtr="0" anchor="t" bIns="45700" lIns="91425" spcFirstLastPara="1" rIns="91425" wrap="square" tIns="45700">
            <a:noAutofit/>
          </a:bodyPr>
          <a:lstStyle/>
          <a:p>
            <a:pPr indent="-177800" lvl="0" marL="0" rtl="0" algn="l">
              <a:lnSpc>
                <a:spcPct val="100000"/>
              </a:lnSpc>
              <a:spcBef>
                <a:spcPts val="0"/>
              </a:spcBef>
              <a:spcAft>
                <a:spcPts val="0"/>
              </a:spcAft>
              <a:buSzPts val="2800"/>
              <a:buFont typeface="Noto Sans Symbols"/>
              <a:buChar char="🠶"/>
            </a:pPr>
            <a:r>
              <a:rPr lang="en-US" sz="2800"/>
              <a:t>Yes, you can showcase this title during Pride month. But you can *also* showcase it when doing general Science Fiction, or fiction about orphans, or uncovering sinister plots...all the things that also happen in this book.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CAE8E9"/>
            </a:gs>
          </a:gsLst>
          <a:path path="circle">
            <a:fillToRect b="100%" r="100%"/>
          </a:path>
          <a:tileRect l="-100%" t="-100%"/>
        </a:gradFill>
      </p:bgPr>
    </p:bg>
    <p:spTree>
      <p:nvGrpSpPr>
        <p:cNvPr id="1301" name="Shape 1301"/>
        <p:cNvGrpSpPr/>
        <p:nvPr/>
      </p:nvGrpSpPr>
      <p:grpSpPr>
        <a:xfrm>
          <a:off x="0" y="0"/>
          <a:ext cx="0" cy="0"/>
          <a:chOff x="0" y="0"/>
          <a:chExt cx="0" cy="0"/>
        </a:xfrm>
      </p:grpSpPr>
      <p:sp>
        <p:nvSpPr>
          <p:cNvPr id="1302" name="Google Shape;1302;p32"/>
          <p:cNvSpPr/>
          <p:nvPr/>
        </p:nvSpPr>
        <p:spPr>
          <a:xfrm>
            <a:off x="2" y="0"/>
            <a:ext cx="12191998" cy="6858000"/>
          </a:xfrm>
          <a:prstGeom prst="rect">
            <a:avLst/>
          </a:prstGeom>
          <a:gradFill>
            <a:gsLst>
              <a:gs pos="0">
                <a:srgbClr val="FFFFFF"/>
              </a:gs>
              <a:gs pos="100000">
                <a:srgbClr val="CAE8E9"/>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303" name="Google Shape;1303;p32"/>
          <p:cNvSpPr txBox="1"/>
          <p:nvPr>
            <p:ph type="title"/>
          </p:nvPr>
        </p:nvSpPr>
        <p:spPr>
          <a:xfrm>
            <a:off x="1046019" y="942108"/>
            <a:ext cx="3256550" cy="496911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20262B"/>
              </a:buClr>
              <a:buSzPts val="3600"/>
              <a:buFont typeface="Century Gothic"/>
              <a:buNone/>
            </a:pPr>
            <a:r>
              <a:rPr lang="en-US">
                <a:solidFill>
                  <a:srgbClr val="20262B"/>
                </a:solidFill>
              </a:rPr>
              <a:t>Decolonize your thinking</a:t>
            </a:r>
            <a:endParaRPr/>
          </a:p>
        </p:txBody>
      </p:sp>
      <p:sp>
        <p:nvSpPr>
          <p:cNvPr id="1304" name="Google Shape;1304;p32"/>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05" name="Google Shape;1305;p32"/>
          <p:cNvCxnSpPr/>
          <p:nvPr/>
        </p:nvCxnSpPr>
        <p:spPr>
          <a:xfrm>
            <a:off x="4654296" y="1871831"/>
            <a:ext cx="0" cy="3200400"/>
          </a:xfrm>
          <a:prstGeom prst="straightConnector1">
            <a:avLst/>
          </a:prstGeom>
          <a:noFill/>
          <a:ln cap="flat" cmpd="sng" w="15875">
            <a:solidFill>
              <a:schemeClr val="accent1"/>
            </a:solidFill>
            <a:prstDash val="solid"/>
            <a:round/>
            <a:headEnd len="sm" w="sm" type="none"/>
            <a:tailEnd len="sm" w="sm" type="none"/>
          </a:ln>
        </p:spPr>
      </p:cxnSp>
      <p:grpSp>
        <p:nvGrpSpPr>
          <p:cNvPr id="1306" name="Google Shape;1306;p32"/>
          <p:cNvGrpSpPr/>
          <p:nvPr/>
        </p:nvGrpSpPr>
        <p:grpSpPr>
          <a:xfrm flipH="1">
            <a:off x="6009967" y="0"/>
            <a:ext cx="6176982" cy="6853245"/>
            <a:chOff x="2487613" y="285750"/>
            <a:chExt cx="2428876" cy="5654676"/>
          </a:xfrm>
        </p:grpSpPr>
        <p:sp>
          <p:nvSpPr>
            <p:cNvPr id="1307" name="Google Shape;1307;p32"/>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32"/>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32"/>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32"/>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32"/>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32"/>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32"/>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32"/>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32"/>
            <p:cNvSpPr/>
            <p:nvPr/>
          </p:nvSpPr>
          <p:spPr>
            <a:xfrm>
              <a:off x="3148014" y="468286"/>
              <a:ext cx="1768475" cy="4262464"/>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32"/>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32"/>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32"/>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19" name="Google Shape;1319;p32"/>
          <p:cNvSpPr txBox="1"/>
          <p:nvPr>
            <p:ph idx="1" type="body"/>
          </p:nvPr>
        </p:nvSpPr>
        <p:spPr>
          <a:xfrm>
            <a:off x="5049062" y="942108"/>
            <a:ext cx="6455549" cy="4969114"/>
          </a:xfrm>
          <a:prstGeom prst="rect">
            <a:avLst/>
          </a:prstGeom>
          <a:noFill/>
          <a:ln>
            <a:noFill/>
          </a:ln>
        </p:spPr>
        <p:txBody>
          <a:bodyPr anchorCtr="0" anchor="ctr" bIns="45700" lIns="91425" spcFirstLastPara="1" rIns="91425" wrap="square" tIns="45700">
            <a:normAutofit/>
          </a:bodyPr>
          <a:lstStyle/>
          <a:p>
            <a:pPr indent="-381000" lvl="0" marL="457200" rtl="0" algn="l">
              <a:lnSpc>
                <a:spcPct val="100000"/>
              </a:lnSpc>
              <a:spcBef>
                <a:spcPts val="0"/>
              </a:spcBef>
              <a:spcAft>
                <a:spcPts val="0"/>
              </a:spcAft>
              <a:buClr>
                <a:srgbClr val="20262B"/>
              </a:buClr>
              <a:buSzPts val="2400"/>
              <a:buChar char="●"/>
            </a:pPr>
            <a:r>
              <a:rPr lang="en-US" sz="2400">
                <a:solidFill>
                  <a:srgbClr val="20262B"/>
                </a:solidFill>
              </a:rPr>
              <a:t>Don't limit your diverse books to subjects you think diverse people should be experts in. </a:t>
            </a:r>
            <a:endParaRPr/>
          </a:p>
          <a:p>
            <a:pPr indent="-381000" lvl="0" marL="457200" rtl="0" algn="l">
              <a:lnSpc>
                <a:spcPct val="100000"/>
              </a:lnSpc>
              <a:spcBef>
                <a:spcPts val="0"/>
              </a:spcBef>
              <a:spcAft>
                <a:spcPts val="0"/>
              </a:spcAft>
              <a:buClr>
                <a:srgbClr val="20262B"/>
              </a:buClr>
              <a:buSzPts val="2400"/>
              <a:buChar char="●"/>
            </a:pPr>
            <a:r>
              <a:rPr lang="en-US" sz="2400">
                <a:solidFill>
                  <a:srgbClr val="20262B"/>
                </a:solidFill>
              </a:rPr>
              <a:t>Promote for the subject of the book the way you promote for author identity. </a:t>
            </a:r>
            <a:endParaRPr/>
          </a:p>
          <a:p>
            <a:pPr indent="-381000" lvl="0" marL="457200" rtl="0" algn="l">
              <a:lnSpc>
                <a:spcPct val="100000"/>
              </a:lnSpc>
              <a:spcBef>
                <a:spcPts val="0"/>
              </a:spcBef>
              <a:spcAft>
                <a:spcPts val="0"/>
              </a:spcAft>
              <a:buClr>
                <a:srgbClr val="20262B"/>
              </a:buClr>
              <a:buSzPts val="2400"/>
              <a:buChar char="●"/>
            </a:pPr>
            <a:r>
              <a:rPr lang="en-US" sz="2400">
                <a:solidFill>
                  <a:srgbClr val="20262B"/>
                </a:solidFill>
              </a:rPr>
              <a:t>That doesn't mean stop buying books about racism, sociology, civil rights, and BIPOC history. </a:t>
            </a:r>
            <a:endParaRPr/>
          </a:p>
          <a:p>
            <a:pPr indent="-381000" lvl="0" marL="457200" rtl="0" algn="l">
              <a:lnSpc>
                <a:spcPct val="100000"/>
              </a:lnSpc>
              <a:spcBef>
                <a:spcPts val="0"/>
              </a:spcBef>
              <a:spcAft>
                <a:spcPts val="0"/>
              </a:spcAft>
              <a:buClr>
                <a:srgbClr val="20262B"/>
              </a:buClr>
              <a:buSzPts val="2400"/>
              <a:buChar char="●"/>
            </a:pPr>
            <a:r>
              <a:rPr lang="en-US" sz="2400">
                <a:solidFill>
                  <a:srgbClr val="20262B"/>
                </a:solidFill>
              </a:rPr>
              <a:t>This isn't an Either/Or proposition, it's a Both/And proposition. </a:t>
            </a:r>
            <a:endParaRPr/>
          </a:p>
          <a:p>
            <a:pPr indent="-228600" lvl="0" marL="342900" rtl="0" algn="l">
              <a:lnSpc>
                <a:spcPct val="100000"/>
              </a:lnSpc>
              <a:spcBef>
                <a:spcPts val="1000"/>
              </a:spcBef>
              <a:spcAft>
                <a:spcPts val="0"/>
              </a:spcAft>
              <a:buSzPts val="1800"/>
              <a:buNone/>
            </a:pPr>
            <a:r>
              <a:t/>
            </a:r>
            <a:endParaRPr>
              <a:solidFill>
                <a:srgbClr val="20262B"/>
              </a:solidFill>
            </a:endParaRPr>
          </a:p>
          <a:p>
            <a:pPr indent="-228600" lvl="0" marL="342900" rtl="0" algn="l">
              <a:lnSpc>
                <a:spcPct val="100000"/>
              </a:lnSpc>
              <a:spcBef>
                <a:spcPts val="1000"/>
              </a:spcBef>
              <a:spcAft>
                <a:spcPts val="0"/>
              </a:spcAft>
              <a:buSzPts val="1800"/>
              <a:buNone/>
            </a:pPr>
            <a:r>
              <a:t/>
            </a:r>
            <a:endParaRPr>
              <a:solidFill>
                <a:srgbClr val="20262B"/>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323" name="Shape 1323"/>
        <p:cNvGrpSpPr/>
        <p:nvPr/>
      </p:nvGrpSpPr>
      <p:grpSpPr>
        <a:xfrm>
          <a:off x="0" y="0"/>
          <a:ext cx="0" cy="0"/>
          <a:chOff x="0" y="0"/>
          <a:chExt cx="0" cy="0"/>
        </a:xfrm>
      </p:grpSpPr>
      <p:grpSp>
        <p:nvGrpSpPr>
          <p:cNvPr id="1324" name="Google Shape;1324;p33"/>
          <p:cNvGrpSpPr/>
          <p:nvPr/>
        </p:nvGrpSpPr>
        <p:grpSpPr>
          <a:xfrm>
            <a:off x="9" y="228600"/>
            <a:ext cx="2851523" cy="6638625"/>
            <a:chOff x="2487613" y="285750"/>
            <a:chExt cx="2428875" cy="5654676"/>
          </a:xfrm>
        </p:grpSpPr>
        <p:sp>
          <p:nvSpPr>
            <p:cNvPr id="1325" name="Google Shape;1325;p33"/>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33"/>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33"/>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33"/>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33"/>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33"/>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33"/>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33"/>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33"/>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33"/>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33"/>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33"/>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37" name="Google Shape;1337;p33"/>
          <p:cNvGrpSpPr/>
          <p:nvPr/>
        </p:nvGrpSpPr>
        <p:grpSpPr>
          <a:xfrm>
            <a:off x="27225" y="-30"/>
            <a:ext cx="2356675" cy="6853284"/>
            <a:chOff x="6627813" y="195452"/>
            <a:chExt cx="1952625" cy="5678299"/>
          </a:xfrm>
        </p:grpSpPr>
        <p:sp>
          <p:nvSpPr>
            <p:cNvPr id="1338" name="Google Shape;1338;p33"/>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33"/>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33"/>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33"/>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33"/>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33"/>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33"/>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33"/>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33"/>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33"/>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33"/>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33"/>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50" name="Google Shape;1350;p33"/>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33"/>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33"/>
          <p:cNvSpPr/>
          <p:nvPr/>
        </p:nvSpPr>
        <p:spPr>
          <a:xfrm>
            <a:off x="0" y="-786"/>
            <a:ext cx="12192000" cy="685403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353" name="Google Shape;1353;p33"/>
          <p:cNvSpPr/>
          <p:nvPr/>
        </p:nvSpPr>
        <p:spPr>
          <a:xfrm>
            <a:off x="-2" y="0"/>
            <a:ext cx="6111243" cy="6858000"/>
          </a:xfrm>
          <a:prstGeom prst="rect">
            <a:avLst/>
          </a:prstGeom>
          <a:solidFill>
            <a:schemeClr val="accent1">
              <a:alpha val="7333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33"/>
          <p:cNvSpPr txBox="1"/>
          <p:nvPr>
            <p:ph type="title"/>
          </p:nvPr>
        </p:nvSpPr>
        <p:spPr>
          <a:xfrm>
            <a:off x="540279" y="967417"/>
            <a:ext cx="5280460" cy="394325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FEFFFF"/>
              </a:buClr>
              <a:buSzPts val="4000"/>
              <a:buFont typeface="Century Gothic"/>
              <a:buNone/>
            </a:pPr>
            <a:r>
              <a:rPr lang="en-US" sz="4000">
                <a:solidFill>
                  <a:srgbClr val="FEFFFF"/>
                </a:solidFill>
              </a:rPr>
              <a:t>We </a:t>
            </a:r>
            <a:r>
              <a:rPr b="1" lang="en-US" sz="4000" u="sng">
                <a:solidFill>
                  <a:srgbClr val="FEFFFF"/>
                </a:solidFill>
              </a:rPr>
              <a:t>absolutely</a:t>
            </a:r>
            <a:r>
              <a:rPr lang="en-US" sz="4000">
                <a:solidFill>
                  <a:srgbClr val="FEFFFF"/>
                </a:solidFill>
              </a:rPr>
              <a:t> still need these!</a:t>
            </a:r>
            <a:br>
              <a:rPr lang="en-US" sz="4000">
                <a:solidFill>
                  <a:srgbClr val="FEFFFF"/>
                </a:solidFill>
              </a:rPr>
            </a:br>
            <a:r>
              <a:rPr lang="en-US" sz="4000">
                <a:solidFill>
                  <a:srgbClr val="FEFFFF"/>
                </a:solidFill>
              </a:rPr>
              <a:t>But people can also be experts in…</a:t>
            </a:r>
            <a:endParaRPr/>
          </a:p>
        </p:txBody>
      </p:sp>
      <p:pic>
        <p:nvPicPr>
          <p:cNvPr descr="Text&#10;&#10;Description automatically generated" id="1355" name="Google Shape;1355;p33"/>
          <p:cNvPicPr preferRelativeResize="0"/>
          <p:nvPr/>
        </p:nvPicPr>
        <p:blipFill rotWithShape="1">
          <a:blip r:embed="rId3">
            <a:alphaModFix/>
          </a:blip>
          <a:srcRect b="0" l="0" r="0" t="10996"/>
          <a:stretch/>
        </p:blipFill>
        <p:spPr>
          <a:xfrm>
            <a:off x="6750971" y="366130"/>
            <a:ext cx="2207984" cy="2977567"/>
          </a:xfrm>
          <a:prstGeom prst="rect">
            <a:avLst/>
          </a:prstGeom>
          <a:noFill/>
          <a:ln>
            <a:noFill/>
          </a:ln>
        </p:spPr>
      </p:pic>
      <p:pic>
        <p:nvPicPr>
          <p:cNvPr descr="A picture containing text, sign&#10;&#10;Description automatically generated" id="1356" name="Google Shape;1356;p33"/>
          <p:cNvPicPr preferRelativeResize="0"/>
          <p:nvPr/>
        </p:nvPicPr>
        <p:blipFill rotWithShape="1">
          <a:blip r:embed="rId4">
            <a:alphaModFix/>
          </a:blip>
          <a:srcRect b="5586" l="0" r="4" t="5628"/>
          <a:stretch/>
        </p:blipFill>
        <p:spPr>
          <a:xfrm>
            <a:off x="9338748" y="353520"/>
            <a:ext cx="2207984" cy="2959085"/>
          </a:xfrm>
          <a:prstGeom prst="rect">
            <a:avLst/>
          </a:prstGeom>
          <a:noFill/>
          <a:ln>
            <a:noFill/>
          </a:ln>
        </p:spPr>
      </p:pic>
      <p:sp>
        <p:nvSpPr>
          <p:cNvPr id="1357" name="Google Shape;1357;p33"/>
          <p:cNvSpPr/>
          <p:nvPr/>
        </p:nvSpPr>
        <p:spPr>
          <a:xfrm>
            <a:off x="0" y="5033007"/>
            <a:ext cx="6881206" cy="857047"/>
          </a:xfrm>
          <a:custGeom>
            <a:rect b="b" l="l" r="r" t="t"/>
            <a:pathLst>
              <a:path extrusionOk="0" h="857047" w="6881206">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Text&#10;&#10;Description automatically generated" id="1358" name="Google Shape;1358;p33"/>
          <p:cNvPicPr preferRelativeResize="0"/>
          <p:nvPr/>
        </p:nvPicPr>
        <p:blipFill rotWithShape="1">
          <a:blip r:embed="rId5">
            <a:alphaModFix/>
          </a:blip>
          <a:srcRect b="3827" l="0" r="-2" t="6709"/>
          <a:stretch/>
        </p:blipFill>
        <p:spPr>
          <a:xfrm>
            <a:off x="8286801" y="3788664"/>
            <a:ext cx="2103895" cy="281960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362" name="Shape 1362"/>
        <p:cNvGrpSpPr/>
        <p:nvPr/>
      </p:nvGrpSpPr>
      <p:grpSpPr>
        <a:xfrm>
          <a:off x="0" y="0"/>
          <a:ext cx="0" cy="0"/>
          <a:chOff x="0" y="0"/>
          <a:chExt cx="0" cy="0"/>
        </a:xfrm>
      </p:grpSpPr>
      <p:grpSp>
        <p:nvGrpSpPr>
          <p:cNvPr id="1363" name="Google Shape;1363;p34"/>
          <p:cNvGrpSpPr/>
          <p:nvPr/>
        </p:nvGrpSpPr>
        <p:grpSpPr>
          <a:xfrm>
            <a:off x="9" y="228600"/>
            <a:ext cx="2851523" cy="6638625"/>
            <a:chOff x="2487613" y="285750"/>
            <a:chExt cx="2428875" cy="5654676"/>
          </a:xfrm>
        </p:grpSpPr>
        <p:sp>
          <p:nvSpPr>
            <p:cNvPr id="1364" name="Google Shape;1364;p34"/>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34"/>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34"/>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34"/>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34"/>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34"/>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34"/>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34"/>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34"/>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34"/>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34"/>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34"/>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76" name="Google Shape;1376;p34"/>
          <p:cNvGrpSpPr/>
          <p:nvPr/>
        </p:nvGrpSpPr>
        <p:grpSpPr>
          <a:xfrm>
            <a:off x="27225" y="-30"/>
            <a:ext cx="2356675" cy="6853284"/>
            <a:chOff x="6627813" y="195452"/>
            <a:chExt cx="1952625" cy="5678299"/>
          </a:xfrm>
        </p:grpSpPr>
        <p:sp>
          <p:nvSpPr>
            <p:cNvPr id="1377" name="Google Shape;1377;p34"/>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34"/>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34"/>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34"/>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34"/>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34"/>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34"/>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34"/>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34"/>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34"/>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34"/>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34"/>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89" name="Google Shape;1389;p34"/>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34"/>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34"/>
          <p:cNvSpPr/>
          <p:nvPr/>
        </p:nvSpPr>
        <p:spPr>
          <a:xfrm>
            <a:off x="0" y="-786"/>
            <a:ext cx="12192000" cy="685403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392" name="Google Shape;1392;p34"/>
          <p:cNvSpPr/>
          <p:nvPr/>
        </p:nvSpPr>
        <p:spPr>
          <a:xfrm>
            <a:off x="-2" y="0"/>
            <a:ext cx="6111243" cy="6858000"/>
          </a:xfrm>
          <a:prstGeom prst="rect">
            <a:avLst/>
          </a:prstGeom>
          <a:solidFill>
            <a:srgbClr val="AF1CAF">
              <a:alpha val="8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34"/>
          <p:cNvSpPr txBox="1"/>
          <p:nvPr>
            <p:ph type="title"/>
          </p:nvPr>
        </p:nvSpPr>
        <p:spPr>
          <a:xfrm>
            <a:off x="540279" y="967417"/>
            <a:ext cx="5280460" cy="394325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FEFFFF"/>
              </a:buClr>
              <a:buSzPts val="4000"/>
              <a:buFont typeface="Century Gothic"/>
              <a:buNone/>
            </a:pPr>
            <a:r>
              <a:rPr lang="en-US" sz="4000">
                <a:solidFill>
                  <a:srgbClr val="FEFFFF"/>
                </a:solidFill>
              </a:rPr>
              <a:t>Textiles</a:t>
            </a:r>
            <a:endParaRPr/>
          </a:p>
        </p:txBody>
      </p:sp>
      <p:pic>
        <p:nvPicPr>
          <p:cNvPr descr="A person sitting at a table&#10;&#10;Description automatically generated with medium confidence" id="1394" name="Google Shape;1394;p34"/>
          <p:cNvPicPr preferRelativeResize="0"/>
          <p:nvPr/>
        </p:nvPicPr>
        <p:blipFill rotWithShape="1">
          <a:blip r:embed="rId3">
            <a:alphaModFix/>
          </a:blip>
          <a:srcRect b="6031" l="0" r="3" t="0"/>
          <a:stretch/>
        </p:blipFill>
        <p:spPr>
          <a:xfrm>
            <a:off x="6111242" y="-5534"/>
            <a:ext cx="6080758" cy="6863534"/>
          </a:xfrm>
          <a:prstGeom prst="rect">
            <a:avLst/>
          </a:prstGeom>
          <a:noFill/>
          <a:ln>
            <a:noFill/>
          </a:ln>
        </p:spPr>
      </p:pic>
      <p:sp>
        <p:nvSpPr>
          <p:cNvPr id="1395" name="Google Shape;1395;p34"/>
          <p:cNvSpPr/>
          <p:nvPr/>
        </p:nvSpPr>
        <p:spPr>
          <a:xfrm>
            <a:off x="0" y="5033007"/>
            <a:ext cx="6881206" cy="857047"/>
          </a:xfrm>
          <a:custGeom>
            <a:rect b="b" l="l" r="r" t="t"/>
            <a:pathLst>
              <a:path extrusionOk="0" h="857047" w="6881206">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393"/>
                                        </p:tgtEl>
                                        <p:attrNameLst>
                                          <p:attrName>style.visibility</p:attrName>
                                        </p:attrNameLst>
                                      </p:cBhvr>
                                      <p:to>
                                        <p:strVal val="visible"/>
                                      </p:to>
                                    </p:set>
                                    <p:animEffect filter="fade" transition="in">
                                      <p:cBhvr>
                                        <p:cTn dur="400"/>
                                        <p:tgtEl>
                                          <p:spTgt spid="1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47679"/>
            </a:gs>
            <a:gs pos="100000">
              <a:srgbClr val="283138"/>
            </a:gs>
          </a:gsLst>
          <a:path path="circle">
            <a:fillToRect b="100%" r="100%"/>
          </a:path>
          <a:tileRect l="-100%" t="-100%"/>
        </a:gradFill>
      </p:bgPr>
    </p:bg>
    <p:spTree>
      <p:nvGrpSpPr>
        <p:cNvPr id="1399" name="Shape 1399"/>
        <p:cNvGrpSpPr/>
        <p:nvPr/>
      </p:nvGrpSpPr>
      <p:grpSpPr>
        <a:xfrm>
          <a:off x="0" y="0"/>
          <a:ext cx="0" cy="0"/>
          <a:chOff x="0" y="0"/>
          <a:chExt cx="0" cy="0"/>
        </a:xfrm>
      </p:grpSpPr>
      <p:grpSp>
        <p:nvGrpSpPr>
          <p:cNvPr id="1400" name="Google Shape;1400;p35"/>
          <p:cNvGrpSpPr/>
          <p:nvPr/>
        </p:nvGrpSpPr>
        <p:grpSpPr>
          <a:xfrm>
            <a:off x="9" y="228600"/>
            <a:ext cx="2851523" cy="6638625"/>
            <a:chOff x="2487613" y="285750"/>
            <a:chExt cx="2428875" cy="5654676"/>
          </a:xfrm>
        </p:grpSpPr>
        <p:sp>
          <p:nvSpPr>
            <p:cNvPr id="1401" name="Google Shape;1401;p35"/>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35"/>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35"/>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35"/>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35"/>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35"/>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35"/>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35"/>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35"/>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35"/>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35"/>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35"/>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13" name="Google Shape;1413;p35"/>
          <p:cNvGrpSpPr/>
          <p:nvPr/>
        </p:nvGrpSpPr>
        <p:grpSpPr>
          <a:xfrm>
            <a:off x="27225" y="-786"/>
            <a:ext cx="2356675" cy="6854040"/>
            <a:chOff x="6627813" y="194833"/>
            <a:chExt cx="1952625" cy="5678918"/>
          </a:xfrm>
        </p:grpSpPr>
        <p:sp>
          <p:nvSpPr>
            <p:cNvPr id="1414" name="Google Shape;1414;p35"/>
            <p:cNvSpPr/>
            <p:nvPr/>
          </p:nvSpPr>
          <p:spPr>
            <a:xfrm>
              <a:off x="6627813" y="194833"/>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35"/>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35"/>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35"/>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35"/>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35"/>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35"/>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35"/>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35"/>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35"/>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35"/>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35"/>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26" name="Google Shape;1426;p35"/>
          <p:cNvSpPr/>
          <p:nvPr/>
        </p:nvSpPr>
        <p:spPr>
          <a:xfrm>
            <a:off x="0" y="0"/>
            <a:ext cx="18288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35"/>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35"/>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35"/>
          <p:cNvSpPr/>
          <p:nvPr/>
        </p:nvSpPr>
        <p:spPr>
          <a:xfrm>
            <a:off x="2589211" y="643467"/>
            <a:ext cx="8959322" cy="5571066"/>
          </a:xfrm>
          <a:prstGeom prst="rect">
            <a:avLst/>
          </a:prstGeom>
          <a:solidFill>
            <a:srgbClr val="FFFFFF"/>
          </a:solidFill>
          <a:ln cap="sq"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Text&#10;&#10;Description automatically generated" id="1430" name="Google Shape;1430;p35"/>
          <p:cNvPicPr preferRelativeResize="0"/>
          <p:nvPr/>
        </p:nvPicPr>
        <p:blipFill rotWithShape="1">
          <a:blip r:embed="rId3">
            <a:alphaModFix/>
          </a:blip>
          <a:srcRect b="-1" l="8490" r="8556" t="0"/>
          <a:stretch/>
        </p:blipFill>
        <p:spPr>
          <a:xfrm>
            <a:off x="5748563" y="968023"/>
            <a:ext cx="2644366" cy="49247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99" name="Shape 299"/>
        <p:cNvGrpSpPr/>
        <p:nvPr/>
      </p:nvGrpSpPr>
      <p:grpSpPr>
        <a:xfrm>
          <a:off x="0" y="0"/>
          <a:ext cx="0" cy="0"/>
          <a:chOff x="0" y="0"/>
          <a:chExt cx="0" cy="0"/>
        </a:xfrm>
      </p:grpSpPr>
      <p:grpSp>
        <p:nvGrpSpPr>
          <p:cNvPr id="300" name="Google Shape;300;g10d9de92b1c_0_2"/>
          <p:cNvGrpSpPr/>
          <p:nvPr/>
        </p:nvGrpSpPr>
        <p:grpSpPr>
          <a:xfrm>
            <a:off x="-15" y="228598"/>
            <a:ext cx="2851500" cy="6638590"/>
            <a:chOff x="2487613" y="285750"/>
            <a:chExt cx="2428875" cy="5654676"/>
          </a:xfrm>
        </p:grpSpPr>
        <p:sp>
          <p:nvSpPr>
            <p:cNvPr id="301" name="Google Shape;301;g10d9de92b1c_0_2"/>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g10d9de92b1c_0_2"/>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g10d9de92b1c_0_2"/>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g10d9de92b1c_0_2"/>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10d9de92b1c_0_2"/>
            <p:cNvSpPr/>
            <p:nvPr/>
          </p:nvSpPr>
          <p:spPr>
            <a:xfrm>
              <a:off x="2573338" y="2817813"/>
              <a:ext cx="700088" cy="2835274"/>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g10d9de92b1c_0_2"/>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g10d9de92b1c_0_2"/>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10d9de92b1c_0_2"/>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10d9de92b1c_0_2"/>
            <p:cNvSpPr/>
            <p:nvPr/>
          </p:nvSpPr>
          <p:spPr>
            <a:xfrm>
              <a:off x="3148013" y="1282700"/>
              <a:ext cx="1768475" cy="3448051"/>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g10d9de92b1c_0_2"/>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g10d9de92b1c_0_2"/>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g10d9de92b1c_0_2"/>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3" name="Google Shape;313;g10d9de92b1c_0_2"/>
          <p:cNvGrpSpPr/>
          <p:nvPr/>
        </p:nvGrpSpPr>
        <p:grpSpPr>
          <a:xfrm>
            <a:off x="27049" y="-35"/>
            <a:ext cx="2356623" cy="6853139"/>
            <a:chOff x="6627813" y="195452"/>
            <a:chExt cx="1952625" cy="5678299"/>
          </a:xfrm>
        </p:grpSpPr>
        <p:sp>
          <p:nvSpPr>
            <p:cNvPr id="314" name="Google Shape;314;g10d9de92b1c_0_2"/>
            <p:cNvSpPr/>
            <p:nvPr/>
          </p:nvSpPr>
          <p:spPr>
            <a:xfrm>
              <a:off x="6627813" y="195452"/>
              <a:ext cx="409575" cy="3646489"/>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10d9de92b1c_0_2"/>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g10d9de92b1c_0_2"/>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g10d9de92b1c_0_2"/>
            <p:cNvSpPr/>
            <p:nvPr/>
          </p:nvSpPr>
          <p:spPr>
            <a:xfrm>
              <a:off x="7037388" y="3811588"/>
              <a:ext cx="457200" cy="1852614"/>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g10d9de92b1c_0_2"/>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g10d9de92b1c_0_2"/>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g10d9de92b1c_0_2"/>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g10d9de92b1c_0_2"/>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g10d9de92b1c_0_2"/>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10d9de92b1c_0_2"/>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g10d9de92b1c_0_2"/>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g10d9de92b1c_0_2"/>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6" name="Google Shape;326;g10d9de92b1c_0_2"/>
          <p:cNvSpPr/>
          <p:nvPr/>
        </p:nvSpPr>
        <p:spPr>
          <a:xfrm>
            <a:off x="0" y="0"/>
            <a:ext cx="1830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g10d9de92b1c_0_2"/>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10d9de92b1c_0_2"/>
          <p:cNvSpPr/>
          <p:nvPr/>
        </p:nvSpPr>
        <p:spPr>
          <a:xfrm>
            <a:off x="0" y="0"/>
            <a:ext cx="12189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329" name="Google Shape;329;g10d9de92b1c_0_2"/>
          <p:cNvSpPr/>
          <p:nvPr/>
        </p:nvSpPr>
        <p:spPr>
          <a:xfrm>
            <a:off x="-1" y="0"/>
            <a:ext cx="4639800" cy="6858000"/>
          </a:xfrm>
          <a:prstGeom prst="rect">
            <a:avLst/>
          </a:prstGeom>
          <a:solidFill>
            <a:schemeClr val="accent1">
              <a:alpha val="7372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10d9de92b1c_0_2"/>
          <p:cNvSpPr txBox="1"/>
          <p:nvPr>
            <p:ph type="title"/>
          </p:nvPr>
        </p:nvSpPr>
        <p:spPr>
          <a:xfrm>
            <a:off x="540279" y="967417"/>
            <a:ext cx="3778800" cy="39432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FEFFFF"/>
              </a:buClr>
              <a:buSzPts val="4000"/>
              <a:buFont typeface="Century Gothic"/>
              <a:buNone/>
            </a:pPr>
            <a:r>
              <a:rPr b="1" lang="en-US" sz="4000">
                <a:solidFill>
                  <a:srgbClr val="FEFFFF"/>
                </a:solidFill>
              </a:rPr>
              <a:t>Same Old World, All new casting. </a:t>
            </a:r>
            <a:endParaRPr sz="4000">
              <a:solidFill>
                <a:srgbClr val="FEFFFF"/>
              </a:solidFill>
            </a:endParaRPr>
          </a:p>
        </p:txBody>
      </p:sp>
      <p:sp>
        <p:nvSpPr>
          <p:cNvPr id="331" name="Google Shape;331;g10d9de92b1c_0_2"/>
          <p:cNvSpPr/>
          <p:nvPr/>
        </p:nvSpPr>
        <p:spPr>
          <a:xfrm>
            <a:off x="0" y="5033007"/>
            <a:ext cx="5404021" cy="857047"/>
          </a:xfrm>
          <a:custGeom>
            <a:rect b="b" l="l" r="r" t="t"/>
            <a:pathLst>
              <a:path extrusionOk="0" h="163" w="1117">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332" name="Google Shape;332;g10d9de92b1c_0_2"/>
          <p:cNvPicPr preferRelativeResize="0"/>
          <p:nvPr/>
        </p:nvPicPr>
        <p:blipFill rotWithShape="1">
          <a:blip r:embed="rId3">
            <a:alphaModFix/>
          </a:blip>
          <a:srcRect b="0" l="0" r="0" t="0"/>
          <a:stretch/>
        </p:blipFill>
        <p:spPr>
          <a:xfrm>
            <a:off x="4838325" y="97175"/>
            <a:ext cx="7116324" cy="3313076"/>
          </a:xfrm>
          <a:prstGeom prst="rect">
            <a:avLst/>
          </a:prstGeom>
          <a:noFill/>
          <a:ln>
            <a:noFill/>
          </a:ln>
        </p:spPr>
      </p:pic>
      <p:pic>
        <p:nvPicPr>
          <p:cNvPr id="333" name="Google Shape;333;g10d9de92b1c_0_2"/>
          <p:cNvPicPr preferRelativeResize="0"/>
          <p:nvPr/>
        </p:nvPicPr>
        <p:blipFill rotWithShape="1">
          <a:blip r:embed="rId4">
            <a:alphaModFix/>
          </a:blip>
          <a:srcRect b="0" l="0" r="0" t="0"/>
          <a:stretch/>
        </p:blipFill>
        <p:spPr>
          <a:xfrm>
            <a:off x="4676550" y="3510775"/>
            <a:ext cx="7278100" cy="32347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47679"/>
            </a:gs>
            <a:gs pos="100000">
              <a:srgbClr val="283138"/>
            </a:gs>
          </a:gsLst>
          <a:path path="circle">
            <a:fillToRect b="100%" r="100%"/>
          </a:path>
          <a:tileRect l="-100%" t="-100%"/>
        </a:gradFill>
      </p:bgPr>
    </p:bg>
    <p:spTree>
      <p:nvGrpSpPr>
        <p:cNvPr id="1434" name="Shape 1434"/>
        <p:cNvGrpSpPr/>
        <p:nvPr/>
      </p:nvGrpSpPr>
      <p:grpSpPr>
        <a:xfrm>
          <a:off x="0" y="0"/>
          <a:ext cx="0" cy="0"/>
          <a:chOff x="0" y="0"/>
          <a:chExt cx="0" cy="0"/>
        </a:xfrm>
      </p:grpSpPr>
      <p:grpSp>
        <p:nvGrpSpPr>
          <p:cNvPr id="1435" name="Google Shape;1435;p36"/>
          <p:cNvGrpSpPr/>
          <p:nvPr/>
        </p:nvGrpSpPr>
        <p:grpSpPr>
          <a:xfrm>
            <a:off x="9" y="228600"/>
            <a:ext cx="2851523" cy="6638625"/>
            <a:chOff x="2487613" y="285750"/>
            <a:chExt cx="2428875" cy="5654676"/>
          </a:xfrm>
        </p:grpSpPr>
        <p:sp>
          <p:nvSpPr>
            <p:cNvPr id="1436" name="Google Shape;1436;p36"/>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36"/>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36"/>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36"/>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36"/>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36"/>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36"/>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36"/>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36"/>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36"/>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36"/>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36"/>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48" name="Google Shape;1448;p36"/>
          <p:cNvGrpSpPr/>
          <p:nvPr/>
        </p:nvGrpSpPr>
        <p:grpSpPr>
          <a:xfrm>
            <a:off x="27225" y="-786"/>
            <a:ext cx="2356675" cy="6854040"/>
            <a:chOff x="6627813" y="194833"/>
            <a:chExt cx="1952625" cy="5678918"/>
          </a:xfrm>
        </p:grpSpPr>
        <p:sp>
          <p:nvSpPr>
            <p:cNvPr id="1449" name="Google Shape;1449;p36"/>
            <p:cNvSpPr/>
            <p:nvPr/>
          </p:nvSpPr>
          <p:spPr>
            <a:xfrm>
              <a:off x="6627813" y="194833"/>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36"/>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36"/>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36"/>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36"/>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36"/>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36"/>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36"/>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36"/>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36"/>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36"/>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36"/>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61" name="Google Shape;1461;p36"/>
          <p:cNvSpPr/>
          <p:nvPr/>
        </p:nvSpPr>
        <p:spPr>
          <a:xfrm>
            <a:off x="0" y="0"/>
            <a:ext cx="18288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36"/>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36"/>
          <p:cNvSpPr/>
          <p:nvPr/>
        </p:nvSpPr>
        <p:spPr>
          <a:xfrm>
            <a:off x="0" y="-786"/>
            <a:ext cx="12192000" cy="6854038"/>
          </a:xfrm>
          <a:prstGeom prst="rect">
            <a:avLst/>
          </a:prstGeom>
          <a:gradFill>
            <a:gsLst>
              <a:gs pos="0">
                <a:srgbClr val="747679"/>
              </a:gs>
              <a:gs pos="100000">
                <a:srgbClr val="283138"/>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464" name="Google Shape;1464;p36"/>
          <p:cNvSpPr/>
          <p:nvPr/>
        </p:nvSpPr>
        <p:spPr>
          <a:xfrm>
            <a:off x="643467" y="643467"/>
            <a:ext cx="10905066" cy="5260195"/>
          </a:xfrm>
          <a:prstGeom prst="rect">
            <a:avLst/>
          </a:prstGeom>
          <a:solidFill>
            <a:srgbClr val="FFFFFF"/>
          </a:solidFill>
          <a:ln cap="sq"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A picture containing text&#10;&#10;Description automatically generated" id="1465" name="Google Shape;1465;p36"/>
          <p:cNvPicPr preferRelativeResize="0"/>
          <p:nvPr/>
        </p:nvPicPr>
        <p:blipFill rotWithShape="1">
          <a:blip r:embed="rId3">
            <a:alphaModFix/>
          </a:blip>
          <a:srcRect b="20714" l="0" r="-1" t="20714"/>
          <a:stretch/>
        </p:blipFill>
        <p:spPr>
          <a:xfrm>
            <a:off x="3570313" y="997309"/>
            <a:ext cx="5051373" cy="4586994"/>
          </a:xfrm>
          <a:prstGeom prst="rect">
            <a:avLst/>
          </a:prstGeom>
          <a:noFill/>
          <a:ln>
            <a:noFill/>
          </a:ln>
        </p:spPr>
      </p:pic>
      <p:sp>
        <p:nvSpPr>
          <p:cNvPr id="1466" name="Google Shape;1466;p36"/>
          <p:cNvSpPr/>
          <p:nvPr/>
        </p:nvSpPr>
        <p:spPr>
          <a:xfrm>
            <a:off x="-1" y="6061223"/>
            <a:ext cx="1038036" cy="506277"/>
          </a:xfrm>
          <a:custGeom>
            <a:rect b="b" l="l" r="r" t="t"/>
            <a:pathLst>
              <a:path extrusionOk="0" h="506277" w="1038036">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47679"/>
            </a:gs>
            <a:gs pos="100000">
              <a:srgbClr val="283138"/>
            </a:gs>
          </a:gsLst>
          <a:path path="circle">
            <a:fillToRect b="100%" r="100%"/>
          </a:path>
          <a:tileRect l="-100%" t="-100%"/>
        </a:gradFill>
      </p:bgPr>
    </p:bg>
    <p:spTree>
      <p:nvGrpSpPr>
        <p:cNvPr id="1470" name="Shape 1470"/>
        <p:cNvGrpSpPr/>
        <p:nvPr/>
      </p:nvGrpSpPr>
      <p:grpSpPr>
        <a:xfrm>
          <a:off x="0" y="0"/>
          <a:ext cx="0" cy="0"/>
          <a:chOff x="0" y="0"/>
          <a:chExt cx="0" cy="0"/>
        </a:xfrm>
      </p:grpSpPr>
      <p:grpSp>
        <p:nvGrpSpPr>
          <p:cNvPr id="1471" name="Google Shape;1471;p37"/>
          <p:cNvGrpSpPr/>
          <p:nvPr/>
        </p:nvGrpSpPr>
        <p:grpSpPr>
          <a:xfrm>
            <a:off x="9" y="228600"/>
            <a:ext cx="2851523" cy="6638625"/>
            <a:chOff x="2487613" y="285750"/>
            <a:chExt cx="2428875" cy="5654676"/>
          </a:xfrm>
        </p:grpSpPr>
        <p:sp>
          <p:nvSpPr>
            <p:cNvPr id="1472" name="Google Shape;1472;p37"/>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37"/>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37"/>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37"/>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37"/>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37"/>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37"/>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37"/>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37"/>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37"/>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37"/>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37"/>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2">
                <a:alpha val="2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84" name="Google Shape;1484;p37"/>
          <p:cNvGrpSpPr/>
          <p:nvPr/>
        </p:nvGrpSpPr>
        <p:grpSpPr>
          <a:xfrm>
            <a:off x="27225" y="-786"/>
            <a:ext cx="2356675" cy="6854040"/>
            <a:chOff x="6627813" y="194833"/>
            <a:chExt cx="1952625" cy="5678918"/>
          </a:xfrm>
        </p:grpSpPr>
        <p:sp>
          <p:nvSpPr>
            <p:cNvPr id="1485" name="Google Shape;1485;p37"/>
            <p:cNvSpPr/>
            <p:nvPr/>
          </p:nvSpPr>
          <p:spPr>
            <a:xfrm>
              <a:off x="6627813" y="194833"/>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37"/>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37"/>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37"/>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37"/>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37"/>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37"/>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37"/>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37"/>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37"/>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37"/>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37"/>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97" name="Google Shape;1497;p37"/>
          <p:cNvSpPr/>
          <p:nvPr/>
        </p:nvSpPr>
        <p:spPr>
          <a:xfrm>
            <a:off x="0" y="0"/>
            <a:ext cx="18288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37"/>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37"/>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37"/>
          <p:cNvSpPr/>
          <p:nvPr/>
        </p:nvSpPr>
        <p:spPr>
          <a:xfrm>
            <a:off x="2589211" y="643467"/>
            <a:ext cx="8959322" cy="5571066"/>
          </a:xfrm>
          <a:prstGeom prst="rect">
            <a:avLst/>
          </a:prstGeom>
          <a:solidFill>
            <a:srgbClr val="FFFFFF"/>
          </a:solidFill>
          <a:ln cap="sq"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1501" name="Google Shape;1501;p37"/>
          <p:cNvPicPr preferRelativeResize="0"/>
          <p:nvPr/>
        </p:nvPicPr>
        <p:blipFill rotWithShape="1">
          <a:blip r:embed="rId3">
            <a:alphaModFix/>
          </a:blip>
          <a:srcRect b="8904" l="0" r="-2" t="15747"/>
          <a:stretch/>
        </p:blipFill>
        <p:spPr>
          <a:xfrm>
            <a:off x="4889183" y="968023"/>
            <a:ext cx="4363126" cy="492477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47679"/>
            </a:gs>
            <a:gs pos="100000">
              <a:srgbClr val="283138"/>
            </a:gs>
          </a:gsLst>
          <a:path path="circle">
            <a:fillToRect b="100%" r="100%"/>
          </a:path>
          <a:tileRect l="-100%" t="-100%"/>
        </a:gradFill>
      </p:bgPr>
    </p:bg>
    <p:spTree>
      <p:nvGrpSpPr>
        <p:cNvPr id="1505" name="Shape 1505"/>
        <p:cNvGrpSpPr/>
        <p:nvPr/>
      </p:nvGrpSpPr>
      <p:grpSpPr>
        <a:xfrm>
          <a:off x="0" y="0"/>
          <a:ext cx="0" cy="0"/>
          <a:chOff x="0" y="0"/>
          <a:chExt cx="0" cy="0"/>
        </a:xfrm>
      </p:grpSpPr>
      <p:sp>
        <p:nvSpPr>
          <p:cNvPr id="1506" name="Google Shape;1506;p38"/>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38"/>
          <p:cNvSpPr/>
          <p:nvPr/>
        </p:nvSpPr>
        <p:spPr>
          <a:xfrm>
            <a:off x="2589211" y="643467"/>
            <a:ext cx="8959322" cy="5571066"/>
          </a:xfrm>
          <a:prstGeom prst="rect">
            <a:avLst/>
          </a:prstGeom>
          <a:solidFill>
            <a:srgbClr val="FFFFFF"/>
          </a:solidFill>
          <a:ln cap="sq"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We Should all be millionaires by Rachel Rodgers&#10;&#10;Description automatically generated with low confidence" id="1508" name="Google Shape;1508;p38"/>
          <p:cNvPicPr preferRelativeResize="0"/>
          <p:nvPr/>
        </p:nvPicPr>
        <p:blipFill rotWithShape="1">
          <a:blip r:embed="rId3">
            <a:alphaModFix/>
          </a:blip>
          <a:srcRect b="0" l="0" r="0" t="0"/>
          <a:stretch/>
        </p:blipFill>
        <p:spPr>
          <a:xfrm>
            <a:off x="5432443" y="968023"/>
            <a:ext cx="3276605" cy="492477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47679"/>
            </a:gs>
            <a:gs pos="100000">
              <a:srgbClr val="283138"/>
            </a:gs>
          </a:gsLst>
          <a:path path="circle">
            <a:fillToRect b="100%" r="100%"/>
          </a:path>
          <a:tileRect l="-100%" t="-100%"/>
        </a:gradFill>
      </p:bgPr>
    </p:bg>
    <p:spTree>
      <p:nvGrpSpPr>
        <p:cNvPr id="1512" name="Shape 1512"/>
        <p:cNvGrpSpPr/>
        <p:nvPr/>
      </p:nvGrpSpPr>
      <p:grpSpPr>
        <a:xfrm>
          <a:off x="0" y="0"/>
          <a:ext cx="0" cy="0"/>
          <a:chOff x="0" y="0"/>
          <a:chExt cx="0" cy="0"/>
        </a:xfrm>
      </p:grpSpPr>
      <p:sp>
        <p:nvSpPr>
          <p:cNvPr id="1513" name="Google Shape;1513;p39"/>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39"/>
          <p:cNvSpPr/>
          <p:nvPr/>
        </p:nvSpPr>
        <p:spPr>
          <a:xfrm>
            <a:off x="2589211" y="643467"/>
            <a:ext cx="8959322" cy="5571066"/>
          </a:xfrm>
          <a:prstGeom prst="rect">
            <a:avLst/>
          </a:prstGeom>
          <a:solidFill>
            <a:srgbClr val="FFFFFF"/>
          </a:solidFill>
          <a:ln cap="sq"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A picture containing text&#10;&#10;Description automatically generated" id="1515" name="Google Shape;1515;p39"/>
          <p:cNvPicPr preferRelativeResize="0"/>
          <p:nvPr/>
        </p:nvPicPr>
        <p:blipFill rotWithShape="1">
          <a:blip r:embed="rId3">
            <a:alphaModFix/>
          </a:blip>
          <a:srcRect b="0" l="0" r="0" t="0"/>
          <a:stretch/>
        </p:blipFill>
        <p:spPr>
          <a:xfrm>
            <a:off x="5236267" y="968023"/>
            <a:ext cx="3668958" cy="492477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CAE8E9"/>
            </a:gs>
          </a:gsLst>
          <a:path path="circle">
            <a:fillToRect b="100%" r="100%"/>
          </a:path>
          <a:tileRect l="-100%" t="-100%"/>
        </a:gradFill>
      </p:bgPr>
    </p:bg>
    <p:spTree>
      <p:nvGrpSpPr>
        <p:cNvPr id="1519" name="Shape 1519"/>
        <p:cNvGrpSpPr/>
        <p:nvPr/>
      </p:nvGrpSpPr>
      <p:grpSpPr>
        <a:xfrm>
          <a:off x="0" y="0"/>
          <a:ext cx="0" cy="0"/>
          <a:chOff x="0" y="0"/>
          <a:chExt cx="0" cy="0"/>
        </a:xfrm>
      </p:grpSpPr>
      <p:grpSp>
        <p:nvGrpSpPr>
          <p:cNvPr id="1520" name="Google Shape;1520;p40"/>
          <p:cNvGrpSpPr/>
          <p:nvPr/>
        </p:nvGrpSpPr>
        <p:grpSpPr>
          <a:xfrm>
            <a:off x="9" y="228600"/>
            <a:ext cx="2851523" cy="6638625"/>
            <a:chOff x="2487613" y="285750"/>
            <a:chExt cx="2428875" cy="5654676"/>
          </a:xfrm>
        </p:grpSpPr>
        <p:sp>
          <p:nvSpPr>
            <p:cNvPr id="1521" name="Google Shape;1521;p40"/>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40"/>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40"/>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40"/>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40"/>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40"/>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40"/>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40"/>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40"/>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40"/>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40"/>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40"/>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33" name="Google Shape;1533;p40"/>
          <p:cNvGrpSpPr/>
          <p:nvPr/>
        </p:nvGrpSpPr>
        <p:grpSpPr>
          <a:xfrm>
            <a:off x="27225" y="-30"/>
            <a:ext cx="2356675" cy="6853284"/>
            <a:chOff x="6627813" y="195452"/>
            <a:chExt cx="1952625" cy="5678299"/>
          </a:xfrm>
        </p:grpSpPr>
        <p:sp>
          <p:nvSpPr>
            <p:cNvPr id="1534" name="Google Shape;1534;p40"/>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40"/>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40"/>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40"/>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40"/>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40"/>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40"/>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40"/>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40"/>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40"/>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40"/>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40"/>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46" name="Google Shape;1546;p40"/>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40"/>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40"/>
          <p:cNvSpPr/>
          <p:nvPr/>
        </p:nvSpPr>
        <p:spPr>
          <a:xfrm>
            <a:off x="2" y="0"/>
            <a:ext cx="12191998" cy="6858000"/>
          </a:xfrm>
          <a:prstGeom prst="rect">
            <a:avLst/>
          </a:prstGeom>
          <a:gradFill>
            <a:gsLst>
              <a:gs pos="0">
                <a:srgbClr val="FFFFFF"/>
              </a:gs>
              <a:gs pos="100000">
                <a:srgbClr val="CAE8E9"/>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549" name="Google Shape;1549;p40"/>
          <p:cNvSpPr txBox="1"/>
          <p:nvPr>
            <p:ph type="title"/>
          </p:nvPr>
        </p:nvSpPr>
        <p:spPr>
          <a:xfrm>
            <a:off x="1304103" y="1318591"/>
            <a:ext cx="5800929" cy="422082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rgbClr val="20262B"/>
              </a:buClr>
              <a:buSzPts val="6600"/>
              <a:buFont typeface="Century Gothic"/>
              <a:buNone/>
            </a:pPr>
            <a:r>
              <a:rPr lang="en-US" sz="6600">
                <a:solidFill>
                  <a:srgbClr val="20262B"/>
                </a:solidFill>
              </a:rPr>
              <a:t>So what’s left to do?</a:t>
            </a:r>
            <a:endParaRPr/>
          </a:p>
        </p:txBody>
      </p:sp>
      <p:sp>
        <p:nvSpPr>
          <p:cNvPr id="1550" name="Google Shape;1550;p40"/>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51" name="Google Shape;1551;p40"/>
          <p:cNvCxnSpPr/>
          <p:nvPr/>
        </p:nvCxnSpPr>
        <p:spPr>
          <a:xfrm>
            <a:off x="7537196" y="1871831"/>
            <a:ext cx="0" cy="320040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55" name="Shape 1555"/>
        <p:cNvGrpSpPr/>
        <p:nvPr/>
      </p:nvGrpSpPr>
      <p:grpSpPr>
        <a:xfrm>
          <a:off x="0" y="0"/>
          <a:ext cx="0" cy="0"/>
          <a:chOff x="0" y="0"/>
          <a:chExt cx="0" cy="0"/>
        </a:xfrm>
      </p:grpSpPr>
      <p:sp>
        <p:nvSpPr>
          <p:cNvPr id="1556" name="Google Shape;1556;p41"/>
          <p:cNvSpPr/>
          <p:nvPr/>
        </p:nvSpPr>
        <p:spPr>
          <a:xfrm>
            <a:off x="-4189" y="0"/>
            <a:ext cx="12188952"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Close-up of open book against blurred bookshelf background" id="1557" name="Google Shape;1557;p41"/>
          <p:cNvPicPr preferRelativeResize="0"/>
          <p:nvPr/>
        </p:nvPicPr>
        <p:blipFill rotWithShape="1">
          <a:blip r:embed="rId3">
            <a:alphaModFix amt="25000"/>
          </a:blip>
          <a:srcRect b="7866" l="0" r="0" t="7865"/>
          <a:stretch/>
        </p:blipFill>
        <p:spPr>
          <a:xfrm>
            <a:off x="20" y="10"/>
            <a:ext cx="12191980" cy="6857990"/>
          </a:xfrm>
          <a:prstGeom prst="rect">
            <a:avLst/>
          </a:prstGeom>
          <a:noFill/>
          <a:ln>
            <a:noFill/>
          </a:ln>
        </p:spPr>
      </p:pic>
      <p:sp>
        <p:nvSpPr>
          <p:cNvPr id="1558" name="Google Shape;1558;p41"/>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FEFEFE"/>
              </a:buClr>
              <a:buSzPts val="3600"/>
              <a:buFont typeface="Century Gothic"/>
              <a:buNone/>
            </a:pPr>
            <a:r>
              <a:rPr lang="en-US"/>
              <a:t>Read!</a:t>
            </a:r>
            <a:endParaRPr/>
          </a:p>
        </p:txBody>
      </p:sp>
      <p:sp>
        <p:nvSpPr>
          <p:cNvPr id="1559" name="Google Shape;1559;p41"/>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41"/>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41"/>
          <p:cNvSpPr txBox="1"/>
          <p:nvPr>
            <p:ph idx="1" type="body"/>
          </p:nvPr>
        </p:nvSpPr>
        <p:spPr>
          <a:xfrm>
            <a:off x="2589212" y="2133600"/>
            <a:ext cx="8915400" cy="3777622"/>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00000"/>
              </a:lnSpc>
              <a:spcBef>
                <a:spcPts val="0"/>
              </a:spcBef>
              <a:spcAft>
                <a:spcPts val="0"/>
              </a:spcAft>
              <a:buSzPct val="100000"/>
              <a:buNone/>
            </a:pPr>
            <a:r>
              <a:rPr lang="en-US" sz="2400"/>
              <a:t>You clearly don't have to read every book. But, reading widely is beneficial. </a:t>
            </a:r>
            <a:endParaRPr/>
          </a:p>
          <a:p>
            <a:pPr indent="0" lvl="0" marL="0" rtl="0" algn="l">
              <a:lnSpc>
                <a:spcPct val="100000"/>
              </a:lnSpc>
              <a:spcBef>
                <a:spcPts val="1000"/>
              </a:spcBef>
              <a:spcAft>
                <a:spcPts val="0"/>
              </a:spcAft>
              <a:buSzPct val="100000"/>
              <a:buNone/>
            </a:pPr>
            <a:r>
              <a:t/>
            </a:r>
            <a:endParaRPr sz="2400"/>
          </a:p>
          <a:p>
            <a:pPr indent="0" lvl="0" marL="0" rtl="0" algn="l">
              <a:lnSpc>
                <a:spcPct val="100000"/>
              </a:lnSpc>
              <a:spcBef>
                <a:spcPts val="1000"/>
              </a:spcBef>
              <a:spcAft>
                <a:spcPts val="0"/>
              </a:spcAft>
              <a:buSzPct val="100000"/>
              <a:buNone/>
            </a:pPr>
            <a:r>
              <a:rPr lang="en-US" sz="2400"/>
              <a:t>Trying new authors, subjects, genres, gives you a wider range of experience of what is available and what you can offer. </a:t>
            </a:r>
            <a:endParaRPr/>
          </a:p>
          <a:p>
            <a:pPr indent="0" lvl="0" marL="0" rtl="0" algn="l">
              <a:lnSpc>
                <a:spcPct val="100000"/>
              </a:lnSpc>
              <a:spcBef>
                <a:spcPts val="1000"/>
              </a:spcBef>
              <a:spcAft>
                <a:spcPts val="0"/>
              </a:spcAft>
              <a:buSzPct val="100000"/>
              <a:buNone/>
            </a:pPr>
            <a:r>
              <a:t/>
            </a:r>
            <a:endParaRPr sz="2400"/>
          </a:p>
          <a:p>
            <a:pPr indent="0" lvl="0" marL="0" rtl="0" algn="l">
              <a:lnSpc>
                <a:spcPct val="100000"/>
              </a:lnSpc>
              <a:spcBef>
                <a:spcPts val="1000"/>
              </a:spcBef>
              <a:spcAft>
                <a:spcPts val="0"/>
              </a:spcAft>
              <a:buSzPct val="100000"/>
              <a:buNone/>
            </a:pPr>
            <a:r>
              <a:rPr lang="en-US" sz="2400"/>
              <a:t>If not reading more books, read more things *about* books so you have more to know about and offer – </a:t>
            </a:r>
            <a:r>
              <a:rPr b="1" lang="en-US" sz="2400"/>
              <a:t>even if you don't have it in your collection </a:t>
            </a:r>
            <a:endParaRPr sz="2400"/>
          </a:p>
          <a:p>
            <a:pPr indent="0" lvl="0" marL="0" rtl="0" algn="l">
              <a:lnSpc>
                <a:spcPct val="100000"/>
              </a:lnSpc>
              <a:spcBef>
                <a:spcPts val="1000"/>
              </a:spcBef>
              <a:spcAft>
                <a:spcPts val="0"/>
              </a:spcAft>
              <a:buSzPct val="100000"/>
              <a:buNone/>
            </a:pPr>
            <a:r>
              <a:t/>
            </a:r>
            <a:endParaRPr/>
          </a:p>
          <a:p>
            <a:pPr indent="0" lvl="0" marL="0" rtl="0" algn="l">
              <a:lnSpc>
                <a:spcPct val="100000"/>
              </a:lnSpc>
              <a:spcBef>
                <a:spcPts val="1000"/>
              </a:spcBef>
              <a:spcAft>
                <a:spcPts val="0"/>
              </a:spcAft>
              <a:buSzPct val="100000"/>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CAE8E9"/>
            </a:gs>
          </a:gsLst>
          <a:path path="circle">
            <a:fillToRect b="100%" r="100%"/>
          </a:path>
          <a:tileRect l="-100%" t="-100%"/>
        </a:gradFill>
      </p:bgPr>
    </p:bg>
    <p:spTree>
      <p:nvGrpSpPr>
        <p:cNvPr id="1565" name="Shape 1565"/>
        <p:cNvGrpSpPr/>
        <p:nvPr/>
      </p:nvGrpSpPr>
      <p:grpSpPr>
        <a:xfrm>
          <a:off x="0" y="0"/>
          <a:ext cx="0" cy="0"/>
          <a:chOff x="0" y="0"/>
          <a:chExt cx="0" cy="0"/>
        </a:xfrm>
      </p:grpSpPr>
      <p:sp>
        <p:nvSpPr>
          <p:cNvPr id="1566" name="Google Shape;1566;p42"/>
          <p:cNvSpPr/>
          <p:nvPr/>
        </p:nvSpPr>
        <p:spPr>
          <a:xfrm>
            <a:off x="2" y="0"/>
            <a:ext cx="12191998" cy="6858000"/>
          </a:xfrm>
          <a:prstGeom prst="rect">
            <a:avLst/>
          </a:prstGeom>
          <a:gradFill>
            <a:gsLst>
              <a:gs pos="0">
                <a:srgbClr val="FFFFFF"/>
              </a:gs>
              <a:gs pos="100000">
                <a:srgbClr val="CAE8E9"/>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567" name="Google Shape;1567;p42"/>
          <p:cNvSpPr txBox="1"/>
          <p:nvPr>
            <p:ph type="title"/>
          </p:nvPr>
        </p:nvSpPr>
        <p:spPr>
          <a:xfrm>
            <a:off x="1046019" y="942108"/>
            <a:ext cx="3256550" cy="496911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20262B"/>
              </a:buClr>
              <a:buSzPts val="3600"/>
              <a:buFont typeface="Century Gothic"/>
              <a:buNone/>
            </a:pPr>
            <a:r>
              <a:rPr lang="en-US">
                <a:solidFill>
                  <a:srgbClr val="20262B"/>
                </a:solidFill>
              </a:rPr>
              <a:t>In the words of Sonali Dev…</a:t>
            </a:r>
            <a:endParaRPr/>
          </a:p>
        </p:txBody>
      </p:sp>
      <p:sp>
        <p:nvSpPr>
          <p:cNvPr id="1568" name="Google Shape;1568;p42"/>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69" name="Google Shape;1569;p42"/>
          <p:cNvCxnSpPr/>
          <p:nvPr/>
        </p:nvCxnSpPr>
        <p:spPr>
          <a:xfrm>
            <a:off x="4654296" y="1871831"/>
            <a:ext cx="0" cy="3200400"/>
          </a:xfrm>
          <a:prstGeom prst="straightConnector1">
            <a:avLst/>
          </a:prstGeom>
          <a:noFill/>
          <a:ln cap="flat" cmpd="sng" w="15875">
            <a:solidFill>
              <a:schemeClr val="accent1"/>
            </a:solidFill>
            <a:prstDash val="solid"/>
            <a:round/>
            <a:headEnd len="sm" w="sm" type="none"/>
            <a:tailEnd len="sm" w="sm" type="none"/>
          </a:ln>
        </p:spPr>
      </p:cxnSp>
      <p:grpSp>
        <p:nvGrpSpPr>
          <p:cNvPr id="1570" name="Google Shape;1570;p42"/>
          <p:cNvGrpSpPr/>
          <p:nvPr/>
        </p:nvGrpSpPr>
        <p:grpSpPr>
          <a:xfrm flipH="1">
            <a:off x="6009967" y="0"/>
            <a:ext cx="6176982" cy="6853245"/>
            <a:chOff x="2487613" y="285750"/>
            <a:chExt cx="2428876" cy="5654676"/>
          </a:xfrm>
        </p:grpSpPr>
        <p:sp>
          <p:nvSpPr>
            <p:cNvPr id="1571" name="Google Shape;1571;p42"/>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42"/>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42"/>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42"/>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42"/>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42"/>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42"/>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42"/>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42"/>
            <p:cNvSpPr/>
            <p:nvPr/>
          </p:nvSpPr>
          <p:spPr>
            <a:xfrm>
              <a:off x="3148014" y="468286"/>
              <a:ext cx="1768475" cy="4262464"/>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42"/>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42"/>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42"/>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83" name="Google Shape;1583;p42"/>
          <p:cNvSpPr txBox="1"/>
          <p:nvPr>
            <p:ph idx="1" type="body"/>
          </p:nvPr>
        </p:nvSpPr>
        <p:spPr>
          <a:xfrm>
            <a:off x="4735042" y="379933"/>
            <a:ext cx="6950273" cy="5825943"/>
          </a:xfrm>
          <a:prstGeom prst="rect">
            <a:avLst/>
          </a:prstGeom>
          <a:noFill/>
          <a:ln>
            <a:noFill/>
          </a:ln>
        </p:spPr>
        <p:txBody>
          <a:bodyPr anchorCtr="0" anchor="ctr" bIns="45700" lIns="91425" spcFirstLastPara="1" rIns="91425" wrap="square" tIns="45700">
            <a:normAutofit/>
          </a:bodyPr>
          <a:lstStyle/>
          <a:p>
            <a:pPr indent="0" lvl="0" marL="457200" rtl="0" algn="l">
              <a:lnSpc>
                <a:spcPct val="100000"/>
              </a:lnSpc>
              <a:spcBef>
                <a:spcPts val="0"/>
              </a:spcBef>
              <a:spcAft>
                <a:spcPts val="0"/>
              </a:spcAft>
              <a:buSzPts val="1800"/>
              <a:buNone/>
            </a:pPr>
            <a:r>
              <a:rPr lang="en-US">
                <a:solidFill>
                  <a:srgbClr val="20262B"/>
                </a:solidFill>
              </a:rPr>
              <a:t>“</a:t>
            </a:r>
            <a:r>
              <a:rPr lang="en-US" sz="2800">
                <a:solidFill>
                  <a:srgbClr val="20262B"/>
                </a:solidFill>
              </a:rPr>
              <a:t>So go out and buy a few diverse books, read them, maybe you’ll travel to fantastic and heartbreaking places. Or maybe you’ll find that hearts break in much the same way no matter who you are. And just to know that, to feel that, it might be worth it.”</a:t>
            </a:r>
            <a:endParaRPr sz="2800">
              <a:solidFill>
                <a:srgbClr val="20262B"/>
              </a:solidFill>
            </a:endParaRPr>
          </a:p>
          <a:p>
            <a:pPr indent="0" lvl="0" marL="457200" rtl="0" algn="l">
              <a:lnSpc>
                <a:spcPct val="100000"/>
              </a:lnSpc>
              <a:spcBef>
                <a:spcPts val="0"/>
              </a:spcBef>
              <a:spcAft>
                <a:spcPts val="0"/>
              </a:spcAft>
              <a:buSzPts val="1800"/>
              <a:buNone/>
            </a:pPr>
            <a:r>
              <a:t/>
            </a:r>
            <a:endParaRPr sz="2800">
              <a:solidFill>
                <a:srgbClr val="20262B"/>
              </a:solidFill>
            </a:endParaRPr>
          </a:p>
          <a:p>
            <a:pPr indent="-406400" lvl="0" marL="457200" rtl="0" algn="l">
              <a:lnSpc>
                <a:spcPct val="100000"/>
              </a:lnSpc>
              <a:spcBef>
                <a:spcPts val="0"/>
              </a:spcBef>
              <a:spcAft>
                <a:spcPts val="0"/>
              </a:spcAft>
              <a:buClr>
                <a:srgbClr val="20262B"/>
              </a:buClr>
              <a:buSzPts val="2800"/>
              <a:buChar char="●"/>
            </a:pPr>
            <a:r>
              <a:rPr lang="en-US" sz="2800">
                <a:solidFill>
                  <a:srgbClr val="20262B"/>
                </a:solidFill>
              </a:rPr>
              <a:t>Contemporary Romance Writers blog May, 2014</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87" name="Shape 1587"/>
        <p:cNvGrpSpPr/>
        <p:nvPr/>
      </p:nvGrpSpPr>
      <p:grpSpPr>
        <a:xfrm>
          <a:off x="0" y="0"/>
          <a:ext cx="0" cy="0"/>
          <a:chOff x="0" y="0"/>
          <a:chExt cx="0" cy="0"/>
        </a:xfrm>
      </p:grpSpPr>
      <p:grpSp>
        <p:nvGrpSpPr>
          <p:cNvPr id="1588" name="Google Shape;1588;p43"/>
          <p:cNvGrpSpPr/>
          <p:nvPr/>
        </p:nvGrpSpPr>
        <p:grpSpPr>
          <a:xfrm>
            <a:off x="9" y="228600"/>
            <a:ext cx="2851523" cy="6638625"/>
            <a:chOff x="2487613" y="285750"/>
            <a:chExt cx="2428875" cy="5654676"/>
          </a:xfrm>
        </p:grpSpPr>
        <p:sp>
          <p:nvSpPr>
            <p:cNvPr id="1589" name="Google Shape;1589;p43"/>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43"/>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43"/>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43"/>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43"/>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43"/>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43"/>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43"/>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43"/>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43"/>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43"/>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43"/>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01" name="Google Shape;1601;p43"/>
          <p:cNvGrpSpPr/>
          <p:nvPr/>
        </p:nvGrpSpPr>
        <p:grpSpPr>
          <a:xfrm>
            <a:off x="27225" y="-30"/>
            <a:ext cx="2356675" cy="6853284"/>
            <a:chOff x="6627813" y="195452"/>
            <a:chExt cx="1952625" cy="5678299"/>
          </a:xfrm>
        </p:grpSpPr>
        <p:sp>
          <p:nvSpPr>
            <p:cNvPr id="1602" name="Google Shape;1602;p43"/>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43"/>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43"/>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p43"/>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p43"/>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43"/>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43"/>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43"/>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43"/>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43"/>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43"/>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43"/>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14" name="Google Shape;1614;p43"/>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43"/>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43"/>
          <p:cNvSpPr/>
          <p:nvPr/>
        </p:nvSpPr>
        <p:spPr>
          <a:xfrm>
            <a:off x="1"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617" name="Google Shape;1617;p43"/>
          <p:cNvSpPr txBox="1"/>
          <p:nvPr>
            <p:ph type="title"/>
          </p:nvPr>
        </p:nvSpPr>
        <p:spPr>
          <a:xfrm>
            <a:off x="1794897" y="624110"/>
            <a:ext cx="9712998" cy="128089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262626"/>
              </a:buClr>
              <a:buSzPts val="3000"/>
              <a:buFont typeface="Century Gothic"/>
              <a:buNone/>
            </a:pPr>
            <a:r>
              <a:rPr lang="en-US"/>
              <a:t>YOU are the valuable commodity</a:t>
            </a:r>
            <a:endParaRPr/>
          </a:p>
        </p:txBody>
      </p:sp>
      <p:sp>
        <p:nvSpPr>
          <p:cNvPr id="1618" name="Google Shape;1618;p43"/>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43"/>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20" name="Google Shape;1620;p43"/>
          <p:cNvGrpSpPr/>
          <p:nvPr/>
        </p:nvGrpSpPr>
        <p:grpSpPr>
          <a:xfrm>
            <a:off x="1553513" y="1399596"/>
            <a:ext cx="10088196" cy="4674310"/>
            <a:chOff x="0" y="570"/>
            <a:chExt cx="10088196" cy="4674310"/>
          </a:xfrm>
        </p:grpSpPr>
        <p:sp>
          <p:nvSpPr>
            <p:cNvPr id="1621" name="Google Shape;1621;p43"/>
            <p:cNvSpPr/>
            <p:nvPr/>
          </p:nvSpPr>
          <p:spPr>
            <a:xfrm>
              <a:off x="0" y="570"/>
              <a:ext cx="10088196" cy="1335517"/>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43"/>
            <p:cNvSpPr/>
            <p:nvPr/>
          </p:nvSpPr>
          <p:spPr>
            <a:xfrm>
              <a:off x="403993" y="301062"/>
              <a:ext cx="734534" cy="734534"/>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43"/>
            <p:cNvSpPr/>
            <p:nvPr/>
          </p:nvSpPr>
          <p:spPr>
            <a:xfrm>
              <a:off x="1542522" y="570"/>
              <a:ext cx="8545673" cy="133551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43"/>
            <p:cNvSpPr txBox="1"/>
            <p:nvPr/>
          </p:nvSpPr>
          <p:spPr>
            <a:xfrm>
              <a:off x="1542522" y="570"/>
              <a:ext cx="8545673" cy="1335517"/>
            </a:xfrm>
            <a:prstGeom prst="rect">
              <a:avLst/>
            </a:prstGeom>
            <a:noFill/>
            <a:ln>
              <a:noFill/>
            </a:ln>
          </p:spPr>
          <p:txBody>
            <a:bodyPr anchorCtr="0" anchor="ctr" bIns="141325" lIns="141325" spcFirstLastPara="1" rIns="141325" wrap="square" tIns="141325">
              <a:noAutofit/>
            </a:bodyPr>
            <a:lstStyle/>
            <a:p>
              <a:pPr indent="0" lvl="0" marL="0" marR="0" rtl="0" algn="l">
                <a:lnSpc>
                  <a:spcPct val="100000"/>
                </a:lnSpc>
                <a:spcBef>
                  <a:spcPts val="0"/>
                </a:spcBef>
                <a:spcAft>
                  <a:spcPts val="0"/>
                </a:spcAft>
                <a:buClr>
                  <a:schemeClr val="dk1"/>
                </a:buClr>
                <a:buSzPts val="2200"/>
                <a:buFont typeface="Century Gothic"/>
                <a:buNone/>
              </a:pPr>
              <a:r>
                <a:rPr b="0" i="0" lang="en-US" sz="2200" u="none" cap="none" strike="noStrike">
                  <a:solidFill>
                    <a:schemeClr val="dk1"/>
                  </a:solidFill>
                  <a:latin typeface="Century Gothic"/>
                  <a:ea typeface="Century Gothic"/>
                  <a:cs typeface="Century Gothic"/>
                  <a:sym typeface="Century Gothic"/>
                </a:rPr>
                <a:t>Books may be the picture, but YOU (and your skills and abilities) are the frame. </a:t>
              </a:r>
              <a:endParaRPr b="0" i="0" sz="1400" u="none" cap="none" strike="noStrike">
                <a:solidFill>
                  <a:srgbClr val="000000"/>
                </a:solidFill>
                <a:latin typeface="Arial"/>
                <a:ea typeface="Arial"/>
                <a:cs typeface="Arial"/>
                <a:sym typeface="Arial"/>
              </a:endParaRPr>
            </a:p>
          </p:txBody>
        </p:sp>
        <p:sp>
          <p:nvSpPr>
            <p:cNvPr id="1625" name="Google Shape;1625;p43"/>
            <p:cNvSpPr/>
            <p:nvPr/>
          </p:nvSpPr>
          <p:spPr>
            <a:xfrm>
              <a:off x="0" y="1791979"/>
              <a:ext cx="10088196" cy="1335517"/>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43"/>
            <p:cNvSpPr/>
            <p:nvPr/>
          </p:nvSpPr>
          <p:spPr>
            <a:xfrm>
              <a:off x="403993" y="1970458"/>
              <a:ext cx="734534" cy="734534"/>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43"/>
            <p:cNvSpPr/>
            <p:nvPr/>
          </p:nvSpPr>
          <p:spPr>
            <a:xfrm>
              <a:off x="1542522" y="1669966"/>
              <a:ext cx="8545673" cy="133551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43"/>
            <p:cNvSpPr txBox="1"/>
            <p:nvPr/>
          </p:nvSpPr>
          <p:spPr>
            <a:xfrm>
              <a:off x="1542522" y="1669966"/>
              <a:ext cx="8545673" cy="1335517"/>
            </a:xfrm>
            <a:prstGeom prst="rect">
              <a:avLst/>
            </a:prstGeom>
            <a:noFill/>
            <a:ln>
              <a:noFill/>
            </a:ln>
          </p:spPr>
          <p:txBody>
            <a:bodyPr anchorCtr="0" anchor="ctr" bIns="141325" lIns="141325" spcFirstLastPara="1" rIns="141325" wrap="square" tIns="141325">
              <a:noAutofit/>
            </a:bodyPr>
            <a:lstStyle/>
            <a:p>
              <a:pPr indent="0" lvl="0" marL="0" marR="0" rtl="0" algn="l">
                <a:lnSpc>
                  <a:spcPct val="100000"/>
                </a:lnSpc>
                <a:spcBef>
                  <a:spcPts val="0"/>
                </a:spcBef>
                <a:spcAft>
                  <a:spcPts val="0"/>
                </a:spcAft>
                <a:buClr>
                  <a:schemeClr val="dk1"/>
                </a:buClr>
                <a:buSzPts val="2200"/>
                <a:buFont typeface="Century Gothic"/>
                <a:buNone/>
              </a:pPr>
              <a:r>
                <a:rPr b="0" i="0" lang="en-US" sz="2200" u="none" cap="none" strike="noStrike">
                  <a:solidFill>
                    <a:schemeClr val="dk1"/>
                  </a:solidFill>
                  <a:latin typeface="Century Gothic"/>
                  <a:ea typeface="Century Gothic"/>
                  <a:cs typeface="Century Gothic"/>
                  <a:sym typeface="Century Gothic"/>
                </a:rPr>
                <a:t>Without you, none of this works on any level. </a:t>
              </a:r>
              <a:endParaRPr b="0" i="0" sz="1400" u="none" cap="none" strike="noStrike">
                <a:solidFill>
                  <a:srgbClr val="000000"/>
                </a:solidFill>
                <a:latin typeface="Arial"/>
                <a:ea typeface="Arial"/>
                <a:cs typeface="Arial"/>
                <a:sym typeface="Arial"/>
              </a:endParaRPr>
            </a:p>
          </p:txBody>
        </p:sp>
        <p:sp>
          <p:nvSpPr>
            <p:cNvPr id="1629" name="Google Shape;1629;p43"/>
            <p:cNvSpPr/>
            <p:nvPr/>
          </p:nvSpPr>
          <p:spPr>
            <a:xfrm>
              <a:off x="0" y="3339363"/>
              <a:ext cx="10088196" cy="1335517"/>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43"/>
            <p:cNvSpPr/>
            <p:nvPr/>
          </p:nvSpPr>
          <p:spPr>
            <a:xfrm>
              <a:off x="403993" y="3639854"/>
              <a:ext cx="734534" cy="734534"/>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43"/>
            <p:cNvSpPr/>
            <p:nvPr/>
          </p:nvSpPr>
          <p:spPr>
            <a:xfrm>
              <a:off x="1542522" y="3339363"/>
              <a:ext cx="8545673" cy="133551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p43"/>
            <p:cNvSpPr txBox="1"/>
            <p:nvPr/>
          </p:nvSpPr>
          <p:spPr>
            <a:xfrm>
              <a:off x="1542522" y="3339363"/>
              <a:ext cx="8545673" cy="1335517"/>
            </a:xfrm>
            <a:prstGeom prst="rect">
              <a:avLst/>
            </a:prstGeom>
            <a:noFill/>
            <a:ln>
              <a:noFill/>
            </a:ln>
          </p:spPr>
          <p:txBody>
            <a:bodyPr anchorCtr="0" anchor="ctr" bIns="141325" lIns="141325" spcFirstLastPara="1" rIns="141325" wrap="square" tIns="141325">
              <a:noAutofit/>
            </a:bodyPr>
            <a:lstStyle/>
            <a:p>
              <a:pPr indent="0" lvl="0" marL="0" marR="0" rtl="0" algn="l">
                <a:lnSpc>
                  <a:spcPct val="100000"/>
                </a:lnSpc>
                <a:spcBef>
                  <a:spcPts val="0"/>
                </a:spcBef>
                <a:spcAft>
                  <a:spcPts val="0"/>
                </a:spcAft>
                <a:buClr>
                  <a:schemeClr val="dk1"/>
                </a:buClr>
                <a:buSzPts val="2200"/>
                <a:buFont typeface="Century Gothic"/>
                <a:buNone/>
              </a:pPr>
              <a:r>
                <a:rPr b="0" i="0" lang="en-US" sz="2200" u="none" cap="none" strike="noStrike">
                  <a:solidFill>
                    <a:schemeClr val="dk1"/>
                  </a:solidFill>
                  <a:latin typeface="Century Gothic"/>
                  <a:ea typeface="Century Gothic"/>
                  <a:cs typeface="Century Gothic"/>
                  <a:sym typeface="Century Gothic"/>
                </a:rPr>
                <a:t>Diverse books exist and have existed for years. YOU are the bridge that get them into your patrons hands. Buy them, read them, rec them and your patrons will do the same. </a:t>
              </a:r>
              <a:endParaRPr b="0" i="0" sz="2200" u="none" cap="none" strike="noStrike">
                <a:solidFill>
                  <a:schemeClr val="dk1"/>
                </a:solidFill>
                <a:latin typeface="Century Gothic"/>
                <a:ea typeface="Century Gothic"/>
                <a:cs typeface="Century Gothic"/>
                <a:sym typeface="Century Gothic"/>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1"/>
            </a:gs>
            <a:gs pos="71000">
              <a:schemeClr val="accent3"/>
            </a:gs>
            <a:gs pos="100000">
              <a:schemeClr val="accent3"/>
            </a:gs>
          </a:gsLst>
          <a:lin ang="2700000" scaled="0"/>
        </a:gradFill>
      </p:bgPr>
    </p:bg>
    <p:spTree>
      <p:nvGrpSpPr>
        <p:cNvPr id="1637" name="Shape 1637"/>
        <p:cNvGrpSpPr/>
        <p:nvPr/>
      </p:nvGrpSpPr>
      <p:grpSpPr>
        <a:xfrm>
          <a:off x="0" y="0"/>
          <a:ext cx="0" cy="0"/>
          <a:chOff x="0" y="0"/>
          <a:chExt cx="0" cy="0"/>
        </a:xfrm>
      </p:grpSpPr>
      <p:sp>
        <p:nvSpPr>
          <p:cNvPr id="1638" name="Google Shape;1638;p44"/>
          <p:cNvSpPr/>
          <p:nvPr/>
        </p:nvSpPr>
        <p:spPr>
          <a:xfrm>
            <a:off x="0" y="-786"/>
            <a:ext cx="12192000" cy="6854038"/>
          </a:xfrm>
          <a:prstGeom prst="rect">
            <a:avLst/>
          </a:prstGeom>
          <a:gradFill>
            <a:gsLst>
              <a:gs pos="0">
                <a:schemeClr val="accent1"/>
              </a:gs>
              <a:gs pos="71000">
                <a:schemeClr val="accent3"/>
              </a:gs>
              <a:gs pos="100000">
                <a:schemeClr val="accent3"/>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light spots" id="1639" name="Google Shape;1639;p44"/>
          <p:cNvPicPr preferRelativeResize="0"/>
          <p:nvPr/>
        </p:nvPicPr>
        <p:blipFill rotWithShape="1">
          <a:blip r:embed="rId3">
            <a:alphaModFix amt="40000"/>
          </a:blip>
          <a:srcRect b="0" l="0" r="0" t="0"/>
          <a:stretch/>
        </p:blipFill>
        <p:spPr>
          <a:xfrm>
            <a:off x="3534" y="328111"/>
            <a:ext cx="12192000" cy="6857990"/>
          </a:xfrm>
          <a:prstGeom prst="rect">
            <a:avLst/>
          </a:prstGeom>
          <a:noFill/>
          <a:ln>
            <a:noFill/>
          </a:ln>
        </p:spPr>
      </p:pic>
      <p:sp>
        <p:nvSpPr>
          <p:cNvPr id="1640" name="Google Shape;1640;p44"/>
          <p:cNvSpPr txBox="1"/>
          <p:nvPr>
            <p:ph type="ctrTitle"/>
          </p:nvPr>
        </p:nvSpPr>
        <p:spPr>
          <a:xfrm>
            <a:off x="2589213" y="2514600"/>
            <a:ext cx="8915400" cy="22629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FEFEFE"/>
              </a:buClr>
              <a:buSzPts val="5400"/>
              <a:buFont typeface="Century Gothic"/>
              <a:buNone/>
            </a:pPr>
            <a:r>
              <a:rPr lang="en-US"/>
              <a:t>Thank you</a:t>
            </a:r>
            <a:endParaRPr/>
          </a:p>
        </p:txBody>
      </p:sp>
      <p:sp>
        <p:nvSpPr>
          <p:cNvPr id="1641" name="Google Shape;1641;p44"/>
          <p:cNvSpPr txBox="1"/>
          <p:nvPr>
            <p:ph idx="1" type="subTitle"/>
          </p:nvPr>
        </p:nvSpPr>
        <p:spPr>
          <a:xfrm>
            <a:off x="2589213" y="4777379"/>
            <a:ext cx="8915400" cy="1126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800"/>
              <a:buNone/>
            </a:pPr>
            <a:r>
              <a:rPr lang="en-US" u="sng">
                <a:solidFill>
                  <a:schemeClr val="hlink"/>
                </a:solidFill>
                <a:hlinkClick r:id="rId4"/>
              </a:rPr>
              <a:t>Robin.Bradford@gmail.com</a:t>
            </a:r>
            <a:endParaRPr/>
          </a:p>
          <a:p>
            <a:pPr indent="0" lvl="0" marL="0" rtl="0" algn="l">
              <a:lnSpc>
                <a:spcPct val="100000"/>
              </a:lnSpc>
              <a:spcBef>
                <a:spcPts val="1000"/>
              </a:spcBef>
              <a:spcAft>
                <a:spcPts val="0"/>
              </a:spcAft>
              <a:buSzPts val="1800"/>
              <a:buNone/>
            </a:pPr>
            <a:r>
              <a:rPr lang="en-US"/>
              <a:t>Twitter: @Tuphlos</a:t>
            </a:r>
            <a:endParaRPr/>
          </a:p>
        </p:txBody>
      </p:sp>
      <p:grpSp>
        <p:nvGrpSpPr>
          <p:cNvPr id="1642" name="Google Shape;1642;p44"/>
          <p:cNvGrpSpPr/>
          <p:nvPr/>
        </p:nvGrpSpPr>
        <p:grpSpPr>
          <a:xfrm>
            <a:off x="9" y="228600"/>
            <a:ext cx="2851523" cy="6638625"/>
            <a:chOff x="2487613" y="285750"/>
            <a:chExt cx="2428875" cy="5654676"/>
          </a:xfrm>
        </p:grpSpPr>
        <p:sp>
          <p:nvSpPr>
            <p:cNvPr id="1643" name="Google Shape;1643;p44"/>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44"/>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44"/>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44"/>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44"/>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44"/>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p44"/>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p44"/>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1" name="Google Shape;1651;p44"/>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2" name="Google Shape;1652;p44"/>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3" name="Google Shape;1653;p44"/>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4" name="Google Shape;1654;p44"/>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55" name="Google Shape;1655;p44"/>
          <p:cNvGrpSpPr/>
          <p:nvPr/>
        </p:nvGrpSpPr>
        <p:grpSpPr>
          <a:xfrm>
            <a:off x="27225" y="-30"/>
            <a:ext cx="2356675" cy="6853284"/>
            <a:chOff x="6627813" y="195452"/>
            <a:chExt cx="1952625" cy="5678299"/>
          </a:xfrm>
        </p:grpSpPr>
        <p:sp>
          <p:nvSpPr>
            <p:cNvPr id="1656" name="Google Shape;1656;p44"/>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44"/>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44"/>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44"/>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44"/>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44"/>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44"/>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3" name="Google Shape;1663;p44"/>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p44"/>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5" name="Google Shape;1665;p44"/>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44"/>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7" name="Google Shape;1667;p44"/>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68" name="Google Shape;1668;p44"/>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9" name="Google Shape;1669;p44"/>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37" name="Shape 337"/>
        <p:cNvGrpSpPr/>
        <p:nvPr/>
      </p:nvGrpSpPr>
      <p:grpSpPr>
        <a:xfrm>
          <a:off x="0" y="0"/>
          <a:ext cx="0" cy="0"/>
          <a:chOff x="0" y="0"/>
          <a:chExt cx="0" cy="0"/>
        </a:xfrm>
      </p:grpSpPr>
      <p:grpSp>
        <p:nvGrpSpPr>
          <p:cNvPr id="338" name="Google Shape;338;p4"/>
          <p:cNvGrpSpPr/>
          <p:nvPr/>
        </p:nvGrpSpPr>
        <p:grpSpPr>
          <a:xfrm>
            <a:off x="9" y="228600"/>
            <a:ext cx="2851523" cy="6638625"/>
            <a:chOff x="2487613" y="285750"/>
            <a:chExt cx="2428875" cy="5654676"/>
          </a:xfrm>
        </p:grpSpPr>
        <p:sp>
          <p:nvSpPr>
            <p:cNvPr id="339" name="Google Shape;339;p4"/>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4"/>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4"/>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4"/>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4"/>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4"/>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4"/>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4"/>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4"/>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4"/>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4"/>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4"/>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1" name="Google Shape;351;p4"/>
          <p:cNvGrpSpPr/>
          <p:nvPr/>
        </p:nvGrpSpPr>
        <p:grpSpPr>
          <a:xfrm>
            <a:off x="27225" y="-30"/>
            <a:ext cx="2356675" cy="6853284"/>
            <a:chOff x="6627813" y="195452"/>
            <a:chExt cx="1952625" cy="5678299"/>
          </a:xfrm>
        </p:grpSpPr>
        <p:sp>
          <p:nvSpPr>
            <p:cNvPr id="352" name="Google Shape;352;p4"/>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4"/>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4"/>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4"/>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4"/>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4"/>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4"/>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4"/>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4"/>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4"/>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4"/>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4"/>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4" name="Google Shape;364;p4"/>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4"/>
          <p:cNvSpPr/>
          <p:nvPr/>
        </p:nvSpPr>
        <p:spPr>
          <a:xfrm>
            <a:off x="0" y="4323810"/>
            <a:ext cx="1744652" cy="778589"/>
          </a:xfrm>
          <a:custGeom>
            <a:rect b="b" l="l" r="r" t="t"/>
            <a:pathLst>
              <a:path extrusionOk="0" h="166" w="372">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picture containing text, newspaper&#10;&#10;Description automatically generated" id="366" name="Google Shape;366;p4"/>
          <p:cNvPicPr preferRelativeResize="0"/>
          <p:nvPr/>
        </p:nvPicPr>
        <p:blipFill rotWithShape="1">
          <a:blip r:embed="rId3">
            <a:alphaModFix/>
          </a:blip>
          <a:srcRect b="7388" l="0" r="0" t="17608"/>
          <a:stretch/>
        </p:blipFill>
        <p:spPr>
          <a:xfrm>
            <a:off x="20" y="10"/>
            <a:ext cx="12191980" cy="6857990"/>
          </a:xfrm>
          <a:prstGeom prst="rect">
            <a:avLst/>
          </a:prstGeom>
          <a:noFill/>
          <a:ln>
            <a:noFill/>
          </a:ln>
        </p:spPr>
      </p:pic>
      <p:sp>
        <p:nvSpPr>
          <p:cNvPr id="367" name="Google Shape;367;p4"/>
          <p:cNvSpPr/>
          <p:nvPr/>
        </p:nvSpPr>
        <p:spPr>
          <a:xfrm>
            <a:off x="1" y="3632297"/>
            <a:ext cx="10602096" cy="2170389"/>
          </a:xfrm>
          <a:custGeom>
            <a:rect b="b" l="l" r="r" t="t"/>
            <a:pathLst>
              <a:path extrusionOk="0" h="413" w="2259">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88235"/>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368" name="Google Shape;368;p4"/>
          <p:cNvSpPr txBox="1"/>
          <p:nvPr>
            <p:ph type="title"/>
          </p:nvPr>
        </p:nvSpPr>
        <p:spPr>
          <a:xfrm>
            <a:off x="1083733" y="3962400"/>
            <a:ext cx="8458200" cy="95891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FEFFFF"/>
              </a:buClr>
              <a:buSzPts val="4400"/>
              <a:buFont typeface="Century Gothic"/>
              <a:buNone/>
            </a:pPr>
            <a:r>
              <a:rPr b="1" lang="en-US" sz="4400">
                <a:solidFill>
                  <a:srgbClr val="FEFFFF"/>
                </a:solidFill>
              </a:rPr>
              <a:t>Old Tropes, New Life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68"/>
                                        </p:tgtEl>
                                        <p:attrNameLst>
                                          <p:attrName>style.visibility</p:attrName>
                                        </p:attrNameLst>
                                      </p:cBhvr>
                                      <p:to>
                                        <p:strVal val="visible"/>
                                      </p:to>
                                    </p:set>
                                    <p:animEffect filter="fade" transition="in">
                                      <p:cBhvr>
                                        <p:cTn dur="7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7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CAE8E9"/>
            </a:gs>
          </a:gsLst>
          <a:path path="circle">
            <a:fillToRect b="100%" r="100%"/>
          </a:path>
          <a:tileRect l="-100%" t="-100%"/>
        </a:gradFill>
      </p:bgPr>
    </p:bg>
    <p:spTree>
      <p:nvGrpSpPr>
        <p:cNvPr id="372" name="Shape 372"/>
        <p:cNvGrpSpPr/>
        <p:nvPr/>
      </p:nvGrpSpPr>
      <p:grpSpPr>
        <a:xfrm>
          <a:off x="0" y="0"/>
          <a:ext cx="0" cy="0"/>
          <a:chOff x="0" y="0"/>
          <a:chExt cx="0" cy="0"/>
        </a:xfrm>
      </p:grpSpPr>
      <p:grpSp>
        <p:nvGrpSpPr>
          <p:cNvPr id="373" name="Google Shape;373;p5"/>
          <p:cNvGrpSpPr/>
          <p:nvPr/>
        </p:nvGrpSpPr>
        <p:grpSpPr>
          <a:xfrm>
            <a:off x="9" y="228600"/>
            <a:ext cx="2851523" cy="6638625"/>
            <a:chOff x="2487613" y="285750"/>
            <a:chExt cx="2428875" cy="5654676"/>
          </a:xfrm>
        </p:grpSpPr>
        <p:sp>
          <p:nvSpPr>
            <p:cNvPr id="374" name="Google Shape;374;p5"/>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5"/>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5"/>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5"/>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5"/>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5"/>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5"/>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5"/>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5"/>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5"/>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5"/>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5"/>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6" name="Google Shape;386;p5"/>
          <p:cNvGrpSpPr/>
          <p:nvPr/>
        </p:nvGrpSpPr>
        <p:grpSpPr>
          <a:xfrm>
            <a:off x="27225" y="-30"/>
            <a:ext cx="2356675" cy="6853284"/>
            <a:chOff x="6627813" y="195452"/>
            <a:chExt cx="1952625" cy="5678299"/>
          </a:xfrm>
        </p:grpSpPr>
        <p:sp>
          <p:nvSpPr>
            <p:cNvPr id="387" name="Google Shape;387;p5"/>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5"/>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5"/>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5"/>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5"/>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5"/>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5"/>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5"/>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5"/>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5"/>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5"/>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5"/>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99" name="Google Shape;399;p5"/>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5"/>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5"/>
          <p:cNvSpPr/>
          <p:nvPr/>
        </p:nvSpPr>
        <p:spPr>
          <a:xfrm>
            <a:off x="2" y="0"/>
            <a:ext cx="12191998" cy="6858000"/>
          </a:xfrm>
          <a:prstGeom prst="rect">
            <a:avLst/>
          </a:prstGeom>
          <a:gradFill>
            <a:gsLst>
              <a:gs pos="0">
                <a:srgbClr val="FFFFFF"/>
              </a:gs>
              <a:gs pos="100000">
                <a:srgbClr val="CAE8E9"/>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402" name="Google Shape;402;p5"/>
          <p:cNvSpPr txBox="1"/>
          <p:nvPr>
            <p:ph type="title"/>
          </p:nvPr>
        </p:nvSpPr>
        <p:spPr>
          <a:xfrm>
            <a:off x="1046019" y="942108"/>
            <a:ext cx="3256550" cy="496911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20262B"/>
              </a:buClr>
              <a:buSzPts val="3600"/>
              <a:buFont typeface="Century Gothic"/>
              <a:buNone/>
            </a:pPr>
            <a:r>
              <a:rPr lang="en-US" sz="3600">
                <a:solidFill>
                  <a:srgbClr val="20262B"/>
                </a:solidFill>
              </a:rPr>
              <a:t>The beautiful words of Dr. Rudine Sims Bishop</a:t>
            </a:r>
            <a:endParaRPr/>
          </a:p>
        </p:txBody>
      </p:sp>
      <p:sp>
        <p:nvSpPr>
          <p:cNvPr id="403" name="Google Shape;403;p5"/>
          <p:cNvSpPr/>
          <p:nvPr/>
        </p:nvSpPr>
        <p:spPr>
          <a:xfrm>
            <a:off x="0" y="0"/>
            <a:ext cx="18288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04" name="Google Shape;404;p5"/>
          <p:cNvCxnSpPr/>
          <p:nvPr/>
        </p:nvCxnSpPr>
        <p:spPr>
          <a:xfrm>
            <a:off x="4654296" y="1871831"/>
            <a:ext cx="0" cy="3200400"/>
          </a:xfrm>
          <a:prstGeom prst="straightConnector1">
            <a:avLst/>
          </a:prstGeom>
          <a:noFill/>
          <a:ln cap="flat" cmpd="sng" w="15875">
            <a:solidFill>
              <a:schemeClr val="accent1"/>
            </a:solidFill>
            <a:prstDash val="solid"/>
            <a:round/>
            <a:headEnd len="sm" w="sm" type="none"/>
            <a:tailEnd len="sm" w="sm" type="none"/>
          </a:ln>
        </p:spPr>
      </p:cxnSp>
      <p:grpSp>
        <p:nvGrpSpPr>
          <p:cNvPr id="405" name="Google Shape;405;p5"/>
          <p:cNvGrpSpPr/>
          <p:nvPr/>
        </p:nvGrpSpPr>
        <p:grpSpPr>
          <a:xfrm flipH="1">
            <a:off x="6009967" y="0"/>
            <a:ext cx="6176982" cy="6853245"/>
            <a:chOff x="2487613" y="285750"/>
            <a:chExt cx="2428876" cy="5654676"/>
          </a:xfrm>
        </p:grpSpPr>
        <p:sp>
          <p:nvSpPr>
            <p:cNvPr id="406" name="Google Shape;406;p5"/>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5"/>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5"/>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5"/>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5"/>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5"/>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5"/>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5"/>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5"/>
            <p:cNvSpPr/>
            <p:nvPr/>
          </p:nvSpPr>
          <p:spPr>
            <a:xfrm>
              <a:off x="3148014" y="468286"/>
              <a:ext cx="1768475" cy="4262464"/>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5"/>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5"/>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5"/>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lt1">
                <a:alpha val="28235"/>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8" name="Google Shape;418;p5"/>
          <p:cNvSpPr txBox="1"/>
          <p:nvPr>
            <p:ph idx="1" type="body"/>
          </p:nvPr>
        </p:nvSpPr>
        <p:spPr>
          <a:xfrm>
            <a:off x="5049062" y="942108"/>
            <a:ext cx="6455549" cy="4969114"/>
          </a:xfrm>
          <a:prstGeom prst="rect">
            <a:avLst/>
          </a:prstGeom>
          <a:noFill/>
          <a:ln>
            <a:noFill/>
          </a:ln>
        </p:spPr>
        <p:txBody>
          <a:bodyPr anchorCtr="0" anchor="ctr" bIns="45700" lIns="91425" spcFirstLastPara="1" rIns="91425" wrap="square" tIns="45700">
            <a:normAutofit/>
          </a:bodyPr>
          <a:lstStyle/>
          <a:p>
            <a:pPr indent="-342900" lvl="0" marL="342900" rtl="0" algn="l">
              <a:lnSpc>
                <a:spcPct val="100000"/>
              </a:lnSpc>
              <a:spcBef>
                <a:spcPts val="0"/>
              </a:spcBef>
              <a:spcAft>
                <a:spcPts val="0"/>
              </a:spcAft>
              <a:buSzPts val="1800"/>
              <a:buChar char="?"/>
            </a:pPr>
            <a:r>
              <a:rPr lang="en-US">
                <a:solidFill>
                  <a:srgbClr val="20262B"/>
                </a:solidFill>
              </a:rPr>
              <a:t>“</a:t>
            </a:r>
            <a:r>
              <a:rPr lang="en-US" sz="2000">
                <a:solidFill>
                  <a:srgbClr val="20262B"/>
                </a:solidFill>
              </a:rPr>
              <a:t>Books are sometimes windows, offering views of worlds that may be real or imagined, familiar or strange. These windows are also sliding glass doors, and readers have only to walk through in imagination to become part of whatever world has been created and recreated by the author. When lighting conditions are just right, however, a window can also be a mirror. Literature transforms human experience and reflects it back to us, and in that reflection we can see our own lives and experiences as part of the larger human experience.”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22" name="Shape 422"/>
        <p:cNvGrpSpPr/>
        <p:nvPr/>
      </p:nvGrpSpPr>
      <p:grpSpPr>
        <a:xfrm>
          <a:off x="0" y="0"/>
          <a:ext cx="0" cy="0"/>
          <a:chOff x="0" y="0"/>
          <a:chExt cx="0" cy="0"/>
        </a:xfrm>
      </p:grpSpPr>
      <p:grpSp>
        <p:nvGrpSpPr>
          <p:cNvPr id="423" name="Google Shape;423;p6"/>
          <p:cNvGrpSpPr/>
          <p:nvPr/>
        </p:nvGrpSpPr>
        <p:grpSpPr>
          <a:xfrm>
            <a:off x="9" y="228600"/>
            <a:ext cx="2851523" cy="6638625"/>
            <a:chOff x="2487613" y="285750"/>
            <a:chExt cx="2428875" cy="5654676"/>
          </a:xfrm>
        </p:grpSpPr>
        <p:sp>
          <p:nvSpPr>
            <p:cNvPr id="424" name="Google Shape;424;p6"/>
            <p:cNvSpPr/>
            <p:nvPr/>
          </p:nvSpPr>
          <p:spPr>
            <a:xfrm>
              <a:off x="2487613" y="2284413"/>
              <a:ext cx="85725" cy="533400"/>
            </a:xfrm>
            <a:custGeom>
              <a:rect b="b" l="l" r="r" t="t"/>
              <a:pathLst>
                <a:path extrusionOk="0" h="136" w="22">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6"/>
            <p:cNvSpPr/>
            <p:nvPr/>
          </p:nvSpPr>
          <p:spPr>
            <a:xfrm>
              <a:off x="2597151" y="2779713"/>
              <a:ext cx="550863" cy="1978025"/>
            </a:xfrm>
            <a:custGeom>
              <a:rect b="b" l="l" r="r" t="t"/>
              <a:pathLst>
                <a:path extrusionOk="0" h="504" w="14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6"/>
            <p:cNvSpPr/>
            <p:nvPr/>
          </p:nvSpPr>
          <p:spPr>
            <a:xfrm>
              <a:off x="3175001" y="4730750"/>
              <a:ext cx="519113" cy="1209675"/>
            </a:xfrm>
            <a:custGeom>
              <a:rect b="b" l="l" r="r" t="t"/>
              <a:pathLst>
                <a:path extrusionOk="0" h="308" w="132">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6"/>
            <p:cNvSpPr/>
            <p:nvPr/>
          </p:nvSpPr>
          <p:spPr>
            <a:xfrm>
              <a:off x="3305176" y="5630863"/>
              <a:ext cx="146050" cy="309563"/>
            </a:xfrm>
            <a:custGeom>
              <a:rect b="b" l="l" r="r" t="t"/>
              <a:pathLst>
                <a:path extrusionOk="0" h="79" w="37">
                  <a:moveTo>
                    <a:pt x="28" y="79"/>
                  </a:moveTo>
                  <a:cubicBezTo>
                    <a:pt x="37" y="79"/>
                    <a:pt x="37" y="79"/>
                    <a:pt x="37" y="79"/>
                  </a:cubicBezTo>
                  <a:cubicBezTo>
                    <a:pt x="24" y="53"/>
                    <a:pt x="12" y="27"/>
                    <a:pt x="0" y="0"/>
                  </a:cubicBezTo>
                  <a:cubicBezTo>
                    <a:pt x="8" y="27"/>
                    <a:pt x="17" y="53"/>
                    <a:pt x="28" y="79"/>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6"/>
            <p:cNvSpPr/>
            <p:nvPr/>
          </p:nvSpPr>
          <p:spPr>
            <a:xfrm>
              <a:off x="2573338" y="2817813"/>
              <a:ext cx="700088" cy="2835275"/>
            </a:xfrm>
            <a:custGeom>
              <a:rect b="b" l="l" r="r" t="t"/>
              <a:pathLst>
                <a:path extrusionOk="0" h="722" w="178">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6"/>
            <p:cNvSpPr/>
            <p:nvPr/>
          </p:nvSpPr>
          <p:spPr>
            <a:xfrm>
              <a:off x="2506663" y="285750"/>
              <a:ext cx="90488" cy="2493963"/>
            </a:xfrm>
            <a:custGeom>
              <a:rect b="b" l="l" r="r" t="t"/>
              <a:pathLst>
                <a:path extrusionOk="0" h="635" w="23">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6"/>
            <p:cNvSpPr/>
            <p:nvPr/>
          </p:nvSpPr>
          <p:spPr>
            <a:xfrm>
              <a:off x="2554288" y="2598738"/>
              <a:ext cx="66675" cy="420688"/>
            </a:xfrm>
            <a:custGeom>
              <a:rect b="b" l="l" r="r" t="t"/>
              <a:pathLst>
                <a:path extrusionOk="0" h="107" w="1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6"/>
            <p:cNvSpPr/>
            <p:nvPr/>
          </p:nvSpPr>
          <p:spPr>
            <a:xfrm>
              <a:off x="3143251" y="4757738"/>
              <a:ext cx="161925" cy="873125"/>
            </a:xfrm>
            <a:custGeom>
              <a:rect b="b" l="l" r="r" t="t"/>
              <a:pathLst>
                <a:path extrusionOk="0" h="222" w="4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6"/>
            <p:cNvSpPr/>
            <p:nvPr/>
          </p:nvSpPr>
          <p:spPr>
            <a:xfrm>
              <a:off x="3148013" y="1282700"/>
              <a:ext cx="1768475" cy="3448050"/>
            </a:xfrm>
            <a:custGeom>
              <a:rect b="b" l="l" r="r" t="t"/>
              <a:pathLst>
                <a:path extrusionOk="0" h="878" w="45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6"/>
            <p:cNvSpPr/>
            <p:nvPr/>
          </p:nvSpPr>
          <p:spPr>
            <a:xfrm>
              <a:off x="3273426" y="5653088"/>
              <a:ext cx="138113" cy="287338"/>
            </a:xfrm>
            <a:custGeom>
              <a:rect b="b" l="l" r="r" t="t"/>
              <a:pathLst>
                <a:path extrusionOk="0" h="73" w="35">
                  <a:moveTo>
                    <a:pt x="0" y="0"/>
                  </a:moveTo>
                  <a:cubicBezTo>
                    <a:pt x="7" y="24"/>
                    <a:pt x="16" y="49"/>
                    <a:pt x="26" y="73"/>
                  </a:cubicBezTo>
                  <a:cubicBezTo>
                    <a:pt x="35" y="73"/>
                    <a:pt x="35" y="73"/>
                    <a:pt x="35" y="73"/>
                  </a:cubicBezTo>
                  <a:cubicBezTo>
                    <a:pt x="23" y="49"/>
                    <a:pt x="11" y="24"/>
                    <a:pt x="0" y="0"/>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6"/>
            <p:cNvSpPr/>
            <p:nvPr/>
          </p:nvSpPr>
          <p:spPr>
            <a:xfrm>
              <a:off x="3143251" y="4656138"/>
              <a:ext cx="31750" cy="188913"/>
            </a:xfrm>
            <a:custGeom>
              <a:rect b="b" l="l" r="r" t="t"/>
              <a:pathLst>
                <a:path extrusionOk="0" h="48" w="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6"/>
            <p:cNvSpPr/>
            <p:nvPr/>
          </p:nvSpPr>
          <p:spPr>
            <a:xfrm>
              <a:off x="3211513" y="5410200"/>
              <a:ext cx="203200" cy="530225"/>
            </a:xfrm>
            <a:custGeom>
              <a:rect b="b" l="l" r="r" t="t"/>
              <a:pathLst>
                <a:path extrusionOk="0" h="135" w="52">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rgbClr val="AF1CAF">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6" name="Google Shape;436;p6"/>
          <p:cNvGrpSpPr/>
          <p:nvPr/>
        </p:nvGrpSpPr>
        <p:grpSpPr>
          <a:xfrm>
            <a:off x="27225" y="-30"/>
            <a:ext cx="2356675" cy="6853284"/>
            <a:chOff x="6627813" y="195452"/>
            <a:chExt cx="1952625" cy="5678299"/>
          </a:xfrm>
        </p:grpSpPr>
        <p:sp>
          <p:nvSpPr>
            <p:cNvPr id="437" name="Google Shape;437;p6"/>
            <p:cNvSpPr/>
            <p:nvPr/>
          </p:nvSpPr>
          <p:spPr>
            <a:xfrm>
              <a:off x="6627813" y="195452"/>
              <a:ext cx="409575" cy="3646488"/>
            </a:xfrm>
            <a:custGeom>
              <a:rect b="b" l="l" r="r" t="t"/>
              <a:pathLst>
                <a:path extrusionOk="0" h="920" w="103">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6"/>
            <p:cNvSpPr/>
            <p:nvPr/>
          </p:nvSpPr>
          <p:spPr>
            <a:xfrm>
              <a:off x="7061201" y="3771900"/>
              <a:ext cx="350838" cy="1309688"/>
            </a:xfrm>
            <a:custGeom>
              <a:rect b="b" l="l" r="r" t="t"/>
              <a:pathLst>
                <a:path extrusionOk="0" h="330" w="88">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6"/>
            <p:cNvSpPr/>
            <p:nvPr/>
          </p:nvSpPr>
          <p:spPr>
            <a:xfrm>
              <a:off x="7439026" y="5053013"/>
              <a:ext cx="357188" cy="820738"/>
            </a:xfrm>
            <a:custGeom>
              <a:rect b="b" l="l" r="r" t="t"/>
              <a:pathLst>
                <a:path extrusionOk="0" h="207" w="9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6"/>
            <p:cNvSpPr/>
            <p:nvPr/>
          </p:nvSpPr>
          <p:spPr>
            <a:xfrm>
              <a:off x="7037388" y="3811588"/>
              <a:ext cx="457200" cy="1852613"/>
            </a:xfrm>
            <a:custGeom>
              <a:rect b="b" l="l" r="r" t="t"/>
              <a:pathLst>
                <a:path extrusionOk="0" h="467" w="115">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6"/>
            <p:cNvSpPr/>
            <p:nvPr/>
          </p:nvSpPr>
          <p:spPr>
            <a:xfrm>
              <a:off x="6992938" y="1263650"/>
              <a:ext cx="144463" cy="2508250"/>
            </a:xfrm>
            <a:custGeom>
              <a:rect b="b" l="l" r="r" t="t"/>
              <a:pathLst>
                <a:path extrusionOk="0" h="633" w="36">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6"/>
            <p:cNvSpPr/>
            <p:nvPr/>
          </p:nvSpPr>
          <p:spPr>
            <a:xfrm>
              <a:off x="7526338" y="5640388"/>
              <a:ext cx="111125" cy="233363"/>
            </a:xfrm>
            <a:custGeom>
              <a:rect b="b" l="l" r="r" t="t"/>
              <a:pathLst>
                <a:path extrusionOk="0" h="59" w="28">
                  <a:moveTo>
                    <a:pt x="22" y="59"/>
                  </a:moveTo>
                  <a:cubicBezTo>
                    <a:pt x="28" y="59"/>
                    <a:pt x="28" y="59"/>
                    <a:pt x="28" y="59"/>
                  </a:cubicBezTo>
                  <a:cubicBezTo>
                    <a:pt x="18" y="40"/>
                    <a:pt x="9" y="20"/>
                    <a:pt x="0" y="0"/>
                  </a:cubicBezTo>
                  <a:cubicBezTo>
                    <a:pt x="6" y="20"/>
                    <a:pt x="13" y="40"/>
                    <a:pt x="22" y="59"/>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6"/>
            <p:cNvSpPr/>
            <p:nvPr/>
          </p:nvSpPr>
          <p:spPr>
            <a:xfrm>
              <a:off x="7021513" y="3598863"/>
              <a:ext cx="68263" cy="423863"/>
            </a:xfrm>
            <a:custGeom>
              <a:rect b="b" l="l" r="r" t="t"/>
              <a:pathLst>
                <a:path extrusionOk="0" h="107" w="1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6"/>
            <p:cNvSpPr/>
            <p:nvPr/>
          </p:nvSpPr>
          <p:spPr>
            <a:xfrm>
              <a:off x="7412038" y="2801938"/>
              <a:ext cx="1168400" cy="2251075"/>
            </a:xfrm>
            <a:custGeom>
              <a:rect b="b" l="l" r="r" t="t"/>
              <a:pathLst>
                <a:path extrusionOk="0" h="568" w="294">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6"/>
            <p:cNvSpPr/>
            <p:nvPr/>
          </p:nvSpPr>
          <p:spPr>
            <a:xfrm>
              <a:off x="7494588" y="5664200"/>
              <a:ext cx="100013" cy="209550"/>
            </a:xfrm>
            <a:custGeom>
              <a:rect b="b" l="l" r="r" t="t"/>
              <a:pathLst>
                <a:path extrusionOk="0" h="53" w="25">
                  <a:moveTo>
                    <a:pt x="0" y="0"/>
                  </a:moveTo>
                  <a:cubicBezTo>
                    <a:pt x="5" y="18"/>
                    <a:pt x="12" y="36"/>
                    <a:pt x="19" y="53"/>
                  </a:cubicBezTo>
                  <a:cubicBezTo>
                    <a:pt x="25" y="53"/>
                    <a:pt x="25" y="53"/>
                    <a:pt x="25" y="53"/>
                  </a:cubicBezTo>
                  <a:cubicBezTo>
                    <a:pt x="16" y="36"/>
                    <a:pt x="8" y="18"/>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6"/>
            <p:cNvSpPr/>
            <p:nvPr/>
          </p:nvSpPr>
          <p:spPr>
            <a:xfrm>
              <a:off x="7412038" y="5081588"/>
              <a:ext cx="114300" cy="558800"/>
            </a:xfrm>
            <a:custGeom>
              <a:rect b="b" l="l" r="r" t="t"/>
              <a:pathLst>
                <a:path extrusionOk="0" h="141" w="29">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6"/>
            <p:cNvSpPr/>
            <p:nvPr/>
          </p:nvSpPr>
          <p:spPr>
            <a:xfrm>
              <a:off x="7412038" y="4978400"/>
              <a:ext cx="31750" cy="188913"/>
            </a:xfrm>
            <a:custGeom>
              <a:rect b="b" l="l" r="r" t="t"/>
              <a:pathLst>
                <a:path extrusionOk="0" h="48" w="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6"/>
            <p:cNvSpPr/>
            <p:nvPr/>
          </p:nvSpPr>
          <p:spPr>
            <a:xfrm>
              <a:off x="7439026" y="5434013"/>
              <a:ext cx="174625" cy="439738"/>
            </a:xfrm>
            <a:custGeom>
              <a:rect b="b" l="l" r="r" t="t"/>
              <a:pathLst>
                <a:path extrusionOk="0" h="111" w="44">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9" name="Google Shape;449;p6"/>
          <p:cNvSpPr/>
          <p:nvPr/>
        </p:nvSpPr>
        <p:spPr>
          <a:xfrm>
            <a:off x="0" y="0"/>
            <a:ext cx="18288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6"/>
          <p:cNvSpPr/>
          <p:nvPr/>
        </p:nvSpPr>
        <p:spPr>
          <a:xfrm flipH="1" rot="10800000">
            <a:off x="-4189" y="714375"/>
            <a:ext cx="1588527" cy="507297"/>
          </a:xfrm>
          <a:custGeom>
            <a:rect b="b" l="l" r="r" t="t"/>
            <a:pathLst>
              <a:path extrusionOk="0" h="10000" w="9248">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6"/>
          <p:cNvSpPr/>
          <p:nvPr/>
        </p:nvSpPr>
        <p:spPr>
          <a:xfrm>
            <a:off x="0" y="-786"/>
            <a:ext cx="12192000" cy="685403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452" name="Google Shape;452;p6"/>
          <p:cNvSpPr/>
          <p:nvPr/>
        </p:nvSpPr>
        <p:spPr>
          <a:xfrm>
            <a:off x="-1" y="0"/>
            <a:ext cx="8229600" cy="6858000"/>
          </a:xfrm>
          <a:prstGeom prst="rect">
            <a:avLst/>
          </a:prstGeom>
          <a:solidFill>
            <a:srgbClr val="AF1CAF">
              <a:alpha val="8823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6"/>
          <p:cNvSpPr/>
          <p:nvPr/>
        </p:nvSpPr>
        <p:spPr>
          <a:xfrm>
            <a:off x="1" y="659027"/>
            <a:ext cx="9042690" cy="1035152"/>
          </a:xfrm>
          <a:custGeom>
            <a:rect b="b" l="l" r="r" t="t"/>
            <a:pathLst>
              <a:path extrusionOk="0" h="163" w="1902">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454" name="Google Shape;454;p6"/>
          <p:cNvSpPr txBox="1"/>
          <p:nvPr>
            <p:ph type="title"/>
          </p:nvPr>
        </p:nvSpPr>
        <p:spPr>
          <a:xfrm>
            <a:off x="541866" y="787400"/>
            <a:ext cx="8057847" cy="778933"/>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FEFFFF"/>
              </a:buClr>
              <a:buSzPts val="3000"/>
              <a:buFont typeface="Century Gothic"/>
              <a:buNone/>
            </a:pPr>
            <a:r>
              <a:rPr lang="en-US" sz="3200">
                <a:solidFill>
                  <a:srgbClr val="FEFFFF"/>
                </a:solidFill>
              </a:rPr>
              <a:t>Not dependent on demographics </a:t>
            </a:r>
            <a:endParaRPr/>
          </a:p>
        </p:txBody>
      </p:sp>
      <p:sp>
        <p:nvSpPr>
          <p:cNvPr id="455" name="Google Shape;455;p6"/>
          <p:cNvSpPr txBox="1"/>
          <p:nvPr>
            <p:ph idx="1" type="body"/>
          </p:nvPr>
        </p:nvSpPr>
        <p:spPr>
          <a:xfrm>
            <a:off x="541866" y="2032000"/>
            <a:ext cx="7587480" cy="4603628"/>
          </a:xfrm>
          <a:prstGeom prst="rect">
            <a:avLst/>
          </a:prstGeom>
          <a:noFill/>
          <a:ln>
            <a:noFill/>
          </a:ln>
        </p:spPr>
        <p:txBody>
          <a:bodyPr anchorCtr="0" anchor="t" bIns="45700" lIns="91425" spcFirstLastPara="1" rIns="91425" wrap="square" tIns="45700">
            <a:normAutofit/>
          </a:bodyPr>
          <a:lstStyle/>
          <a:p>
            <a:pPr indent="-114300" lvl="0" marL="0" rtl="0" algn="l">
              <a:lnSpc>
                <a:spcPct val="100000"/>
              </a:lnSpc>
              <a:spcBef>
                <a:spcPts val="1000"/>
              </a:spcBef>
              <a:spcAft>
                <a:spcPts val="0"/>
              </a:spcAft>
              <a:buSzPts val="1800"/>
              <a:buFont typeface="Noto Sans Symbols"/>
              <a:buChar char="🠶"/>
            </a:pPr>
            <a:r>
              <a:rPr lang="en-US" sz="2800">
                <a:solidFill>
                  <a:srgbClr val="FEFFFF"/>
                </a:solidFill>
              </a:rPr>
              <a:t>Mirrors and windows are still important but…</a:t>
            </a:r>
            <a:endParaRPr/>
          </a:p>
          <a:p>
            <a:pPr indent="-114300" lvl="0" marL="0" rtl="0" algn="l">
              <a:lnSpc>
                <a:spcPct val="100000"/>
              </a:lnSpc>
              <a:spcBef>
                <a:spcPts val="1000"/>
              </a:spcBef>
              <a:spcAft>
                <a:spcPts val="0"/>
              </a:spcAft>
              <a:buSzPts val="1800"/>
              <a:buFont typeface="Noto Sans Symbols"/>
              <a:buChar char="🠶"/>
            </a:pPr>
            <a:r>
              <a:rPr lang="en-US" sz="2800">
                <a:solidFill>
                  <a:srgbClr val="FEFFFF"/>
                </a:solidFill>
              </a:rPr>
              <a:t>A book can be each of these to the same person via different access points</a:t>
            </a:r>
            <a:r>
              <a:rPr lang="en-US">
                <a:solidFill>
                  <a:srgbClr val="FEFFFF"/>
                </a:solidFill>
              </a:rPr>
              <a:t>. </a:t>
            </a:r>
            <a:endParaRPr/>
          </a:p>
          <a:p>
            <a:pPr indent="-114300" lvl="0" marL="0" rtl="0" algn="l">
              <a:lnSpc>
                <a:spcPct val="100000"/>
              </a:lnSpc>
              <a:spcBef>
                <a:spcPts val="1000"/>
              </a:spcBef>
              <a:spcAft>
                <a:spcPts val="0"/>
              </a:spcAft>
              <a:buSzPts val="1800"/>
              <a:buChar char="🠶"/>
            </a:pPr>
            <a:r>
              <a:rPr lang="en-US" sz="2800">
                <a:solidFill>
                  <a:srgbClr val="FEFFFF"/>
                </a:solidFill>
              </a:rPr>
              <a:t>It’s time to take the next step to recognizing that books written by diverse authors, featuring diverse characters, are for anyone. All the time.</a:t>
            </a:r>
            <a:r>
              <a:rPr lang="en-US">
                <a:solidFill>
                  <a:srgbClr val="FEFFFF"/>
                </a:solidFill>
              </a:rPr>
              <a:t> </a:t>
            </a:r>
            <a:endParaRPr>
              <a:solidFill>
                <a:srgbClr val="FEFFFF"/>
              </a:solidFill>
            </a:endParaRPr>
          </a:p>
          <a:p>
            <a:pPr indent="0" lvl="0" marL="0" rtl="0" algn="l">
              <a:lnSpc>
                <a:spcPct val="100000"/>
              </a:lnSpc>
              <a:spcBef>
                <a:spcPts val="1000"/>
              </a:spcBef>
              <a:spcAft>
                <a:spcPts val="0"/>
              </a:spcAft>
              <a:buSzPts val="1800"/>
              <a:buNone/>
            </a:pPr>
            <a:r>
              <a:t/>
            </a:r>
            <a:endParaRPr>
              <a:solidFill>
                <a:srgbClr val="FEFFFF"/>
              </a:solidFill>
            </a:endParaRPr>
          </a:p>
          <a:p>
            <a:pPr indent="0" lvl="0" marL="0" rtl="0" algn="l">
              <a:lnSpc>
                <a:spcPct val="100000"/>
              </a:lnSpc>
              <a:spcBef>
                <a:spcPts val="1000"/>
              </a:spcBef>
              <a:spcAft>
                <a:spcPts val="0"/>
              </a:spcAft>
              <a:buSzPts val="1800"/>
              <a:buFont typeface="Noto Sans Symbols"/>
              <a:buNone/>
            </a:pPr>
            <a:r>
              <a:t/>
            </a:r>
            <a:endParaRPr>
              <a:solidFill>
                <a:srgbClr val="FEFFFF"/>
              </a:solidFill>
            </a:endParaRPr>
          </a:p>
        </p:txBody>
      </p:sp>
      <p:pic>
        <p:nvPicPr>
          <p:cNvPr id="456" name="Google Shape;456;p6"/>
          <p:cNvPicPr preferRelativeResize="0"/>
          <p:nvPr/>
        </p:nvPicPr>
        <p:blipFill rotWithShape="1">
          <a:blip r:embed="rId3">
            <a:alphaModFix/>
          </a:blip>
          <a:srcRect b="0" l="0" r="0" t="0"/>
          <a:stretch/>
        </p:blipFill>
        <p:spPr>
          <a:xfrm flipH="1">
            <a:off x="8822775" y="2032000"/>
            <a:ext cx="2782494" cy="1857315"/>
          </a:xfrm>
          <a:prstGeom prst="rect">
            <a:avLst/>
          </a:prstGeom>
          <a:noFill/>
          <a:ln>
            <a:noFill/>
          </a:ln>
        </p:spPr>
      </p:pic>
      <p:pic>
        <p:nvPicPr>
          <p:cNvPr id="457" name="Google Shape;457;p6"/>
          <p:cNvPicPr preferRelativeResize="0"/>
          <p:nvPr/>
        </p:nvPicPr>
        <p:blipFill rotWithShape="1">
          <a:blip r:embed="rId4">
            <a:alphaModFix/>
          </a:blip>
          <a:srcRect b="0" l="0" r="0" t="0"/>
          <a:stretch/>
        </p:blipFill>
        <p:spPr>
          <a:xfrm>
            <a:off x="8714915" y="4129907"/>
            <a:ext cx="3001931" cy="168858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62" name="Shape 462"/>
        <p:cNvGrpSpPr/>
        <p:nvPr/>
      </p:nvGrpSpPr>
      <p:grpSpPr>
        <a:xfrm>
          <a:off x="0" y="0"/>
          <a:ext cx="0" cy="0"/>
          <a:chOff x="0" y="0"/>
          <a:chExt cx="0" cy="0"/>
        </a:xfrm>
      </p:grpSpPr>
      <p:sp>
        <p:nvSpPr>
          <p:cNvPr id="463" name="Google Shape;463;p7"/>
          <p:cNvSpPr/>
          <p:nvPr/>
        </p:nvSpPr>
        <p:spPr>
          <a:xfrm>
            <a:off x="0" y="-786"/>
            <a:ext cx="4619543" cy="6854038"/>
          </a:xfrm>
          <a:prstGeom prst="rect">
            <a:avLst/>
          </a:prstGeom>
          <a:solidFill>
            <a:srgbClr val="1519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464" name="Google Shape;464;p7"/>
          <p:cNvSpPr txBox="1"/>
          <p:nvPr>
            <p:ph type="title"/>
          </p:nvPr>
        </p:nvSpPr>
        <p:spPr>
          <a:xfrm>
            <a:off x="649224" y="645106"/>
            <a:ext cx="3650279" cy="125989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FEFEFE"/>
              </a:buClr>
              <a:buSzPts val="3600"/>
              <a:buFont typeface="Century Gothic"/>
              <a:buNone/>
            </a:pPr>
            <a:r>
              <a:rPr lang="en-US"/>
              <a:t>Collection Development</a:t>
            </a:r>
            <a:endParaRPr/>
          </a:p>
        </p:txBody>
      </p:sp>
      <p:pic>
        <p:nvPicPr>
          <p:cNvPr descr="light spots" id="465" name="Google Shape;465;p7"/>
          <p:cNvPicPr preferRelativeResize="0"/>
          <p:nvPr/>
        </p:nvPicPr>
        <p:blipFill rotWithShape="1">
          <a:blip r:embed="rId3">
            <a:alphaModFix/>
          </a:blip>
          <a:srcRect b="1" l="23211" r="14593" t="0"/>
          <a:stretch/>
        </p:blipFill>
        <p:spPr>
          <a:xfrm>
            <a:off x="4619543" y="4748"/>
            <a:ext cx="7572457" cy="6848504"/>
          </a:xfrm>
          <a:prstGeom prst="rect">
            <a:avLst/>
          </a:prstGeom>
          <a:noFill/>
          <a:ln>
            <a:noFill/>
          </a:ln>
        </p:spPr>
      </p:pic>
      <p:grpSp>
        <p:nvGrpSpPr>
          <p:cNvPr id="466" name="Google Shape;466;p7"/>
          <p:cNvGrpSpPr/>
          <p:nvPr/>
        </p:nvGrpSpPr>
        <p:grpSpPr>
          <a:xfrm>
            <a:off x="780667" y="2261035"/>
            <a:ext cx="3387392" cy="3504382"/>
            <a:chOff x="131442" y="127435"/>
            <a:chExt cx="3387392" cy="3504382"/>
          </a:xfrm>
        </p:grpSpPr>
        <p:sp>
          <p:nvSpPr>
            <p:cNvPr id="467" name="Google Shape;467;p7"/>
            <p:cNvSpPr/>
            <p:nvPr/>
          </p:nvSpPr>
          <p:spPr>
            <a:xfrm>
              <a:off x="559733" y="127435"/>
              <a:ext cx="700839" cy="700839"/>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7"/>
            <p:cNvSpPr/>
            <p:nvPr/>
          </p:nvSpPr>
          <p:spPr>
            <a:xfrm>
              <a:off x="131442" y="1061980"/>
              <a:ext cx="1557421" cy="62296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7"/>
            <p:cNvSpPr txBox="1"/>
            <p:nvPr/>
          </p:nvSpPr>
          <p:spPr>
            <a:xfrm>
              <a:off x="131442" y="1061980"/>
              <a:ext cx="1557421" cy="622968"/>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2900"/>
                <a:buFont typeface="Century Gothic"/>
                <a:buNone/>
              </a:pPr>
              <a:r>
                <a:rPr b="0" i="0" lang="en-US" sz="2900" u="none" cap="none" strike="noStrike">
                  <a:solidFill>
                    <a:schemeClr val="lt1"/>
                  </a:solidFill>
                  <a:latin typeface="Century Gothic"/>
                  <a:ea typeface="Century Gothic"/>
                  <a:cs typeface="Century Gothic"/>
                  <a:sym typeface="Century Gothic"/>
                </a:rPr>
                <a:t>Buy</a:t>
              </a:r>
              <a:endParaRPr b="0" i="0" sz="2900" u="none" cap="none" strike="noStrike">
                <a:solidFill>
                  <a:schemeClr val="lt1"/>
                </a:solidFill>
                <a:latin typeface="Century Gothic"/>
                <a:ea typeface="Century Gothic"/>
                <a:cs typeface="Century Gothic"/>
                <a:sym typeface="Century Gothic"/>
              </a:endParaRPr>
            </a:p>
          </p:txBody>
        </p:sp>
        <p:sp>
          <p:nvSpPr>
            <p:cNvPr id="470" name="Google Shape;470;p7"/>
            <p:cNvSpPr/>
            <p:nvPr/>
          </p:nvSpPr>
          <p:spPr>
            <a:xfrm>
              <a:off x="2389704" y="127435"/>
              <a:ext cx="700839" cy="700839"/>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7"/>
            <p:cNvSpPr/>
            <p:nvPr/>
          </p:nvSpPr>
          <p:spPr>
            <a:xfrm>
              <a:off x="1961413" y="1061980"/>
              <a:ext cx="1557421" cy="62296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7"/>
            <p:cNvSpPr txBox="1"/>
            <p:nvPr/>
          </p:nvSpPr>
          <p:spPr>
            <a:xfrm>
              <a:off x="1961413" y="1061980"/>
              <a:ext cx="1557421" cy="622968"/>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2900"/>
                <a:buFont typeface="Century Gothic"/>
                <a:buNone/>
              </a:pPr>
              <a:r>
                <a:rPr b="0" i="0" lang="en-US" sz="2900" u="none" cap="none" strike="noStrike">
                  <a:solidFill>
                    <a:schemeClr val="lt1"/>
                  </a:solidFill>
                  <a:latin typeface="Century Gothic"/>
                  <a:ea typeface="Century Gothic"/>
                  <a:cs typeface="Century Gothic"/>
                  <a:sym typeface="Century Gothic"/>
                </a:rPr>
                <a:t>Display</a:t>
              </a:r>
              <a:endParaRPr b="0" i="0" sz="2900" u="none" cap="none" strike="noStrike">
                <a:solidFill>
                  <a:schemeClr val="lt1"/>
                </a:solidFill>
                <a:latin typeface="Century Gothic"/>
                <a:ea typeface="Century Gothic"/>
                <a:cs typeface="Century Gothic"/>
                <a:sym typeface="Century Gothic"/>
              </a:endParaRPr>
            </a:p>
          </p:txBody>
        </p:sp>
        <p:sp>
          <p:nvSpPr>
            <p:cNvPr id="473" name="Google Shape;473;p7"/>
            <p:cNvSpPr/>
            <p:nvPr/>
          </p:nvSpPr>
          <p:spPr>
            <a:xfrm>
              <a:off x="559733" y="2074304"/>
              <a:ext cx="700839" cy="700839"/>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7"/>
            <p:cNvSpPr/>
            <p:nvPr/>
          </p:nvSpPr>
          <p:spPr>
            <a:xfrm>
              <a:off x="131442" y="3008849"/>
              <a:ext cx="1557421" cy="62296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7"/>
            <p:cNvSpPr txBox="1"/>
            <p:nvPr/>
          </p:nvSpPr>
          <p:spPr>
            <a:xfrm>
              <a:off x="131442" y="3008849"/>
              <a:ext cx="1557421" cy="622968"/>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2900"/>
                <a:buFont typeface="Century Gothic"/>
                <a:buNone/>
              </a:pPr>
              <a:r>
                <a:rPr b="0" i="0" lang="en-US" sz="2900" u="none" cap="none" strike="noStrike">
                  <a:solidFill>
                    <a:schemeClr val="lt1"/>
                  </a:solidFill>
                  <a:latin typeface="Century Gothic"/>
                  <a:ea typeface="Century Gothic"/>
                  <a:cs typeface="Century Gothic"/>
                  <a:sym typeface="Century Gothic"/>
                </a:rPr>
                <a:t>Promote</a:t>
              </a:r>
              <a:endParaRPr b="0" i="0" sz="2900" u="none" cap="none" strike="noStrike">
                <a:solidFill>
                  <a:schemeClr val="lt1"/>
                </a:solidFill>
                <a:latin typeface="Century Gothic"/>
                <a:ea typeface="Century Gothic"/>
                <a:cs typeface="Century Gothic"/>
                <a:sym typeface="Century Gothic"/>
              </a:endParaRPr>
            </a:p>
          </p:txBody>
        </p:sp>
        <p:sp>
          <p:nvSpPr>
            <p:cNvPr id="476" name="Google Shape;476;p7"/>
            <p:cNvSpPr/>
            <p:nvPr/>
          </p:nvSpPr>
          <p:spPr>
            <a:xfrm>
              <a:off x="2389704" y="2074304"/>
              <a:ext cx="700839" cy="700839"/>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7"/>
            <p:cNvSpPr/>
            <p:nvPr/>
          </p:nvSpPr>
          <p:spPr>
            <a:xfrm>
              <a:off x="1961413" y="3008849"/>
              <a:ext cx="1557421" cy="62296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7"/>
            <p:cNvSpPr txBox="1"/>
            <p:nvPr/>
          </p:nvSpPr>
          <p:spPr>
            <a:xfrm>
              <a:off x="1961413" y="3008849"/>
              <a:ext cx="1557421" cy="622968"/>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2900"/>
                <a:buFont typeface="Century Gothic"/>
                <a:buNone/>
              </a:pPr>
              <a:r>
                <a:rPr b="0" i="0" lang="en-US" sz="2900" u="none" cap="none" strike="noStrike">
                  <a:solidFill>
                    <a:schemeClr val="lt1"/>
                  </a:solidFill>
                  <a:latin typeface="Century Gothic"/>
                  <a:ea typeface="Century Gothic"/>
                  <a:cs typeface="Century Gothic"/>
                  <a:sym typeface="Century Gothic"/>
                </a:rPr>
                <a:t>Read?</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83" name="Shape 483"/>
        <p:cNvGrpSpPr/>
        <p:nvPr/>
      </p:nvGrpSpPr>
      <p:grpSpPr>
        <a:xfrm>
          <a:off x="0" y="0"/>
          <a:ext cx="0" cy="0"/>
          <a:chOff x="0" y="0"/>
          <a:chExt cx="0" cy="0"/>
        </a:xfrm>
      </p:grpSpPr>
      <p:pic>
        <p:nvPicPr>
          <p:cNvPr descr="A picture containing graphical user interface&#10;&#10;Description automatically generated" id="484" name="Google Shape;484;p8"/>
          <p:cNvPicPr preferRelativeResize="0"/>
          <p:nvPr/>
        </p:nvPicPr>
        <p:blipFill rotWithShape="1">
          <a:blip r:embed="rId3">
            <a:alphaModFix/>
          </a:blip>
          <a:srcRect b="3912" l="0" r="0" t="3911"/>
          <a:stretch/>
        </p:blipFill>
        <p:spPr>
          <a:xfrm>
            <a:off x="8523931" y="4639896"/>
            <a:ext cx="3668069" cy="2254042"/>
          </a:xfrm>
          <a:prstGeom prst="rect">
            <a:avLst/>
          </a:prstGeom>
          <a:noFill/>
          <a:ln>
            <a:noFill/>
          </a:ln>
        </p:spPr>
      </p:pic>
      <p:pic>
        <p:nvPicPr>
          <p:cNvPr id="485" name="Google Shape;485;p8"/>
          <p:cNvPicPr preferRelativeResize="0"/>
          <p:nvPr/>
        </p:nvPicPr>
        <p:blipFill rotWithShape="1">
          <a:blip r:embed="rId4">
            <a:alphaModFix/>
          </a:blip>
          <a:srcRect b="0" l="1947" r="1946" t="0"/>
          <a:stretch/>
        </p:blipFill>
        <p:spPr>
          <a:xfrm>
            <a:off x="8523929" y="2272021"/>
            <a:ext cx="3668071" cy="2358699"/>
          </a:xfrm>
          <a:prstGeom prst="rect">
            <a:avLst/>
          </a:prstGeom>
          <a:noFill/>
          <a:ln>
            <a:noFill/>
          </a:ln>
        </p:spPr>
      </p:pic>
      <p:pic>
        <p:nvPicPr>
          <p:cNvPr descr="Books on a shelf" id="486" name="Google Shape;486;p8"/>
          <p:cNvPicPr preferRelativeResize="0"/>
          <p:nvPr/>
        </p:nvPicPr>
        <p:blipFill rotWithShape="1">
          <a:blip r:embed="rId5">
            <a:alphaModFix/>
          </a:blip>
          <a:srcRect b="3645" l="0" r="0" t="3645"/>
          <a:stretch/>
        </p:blipFill>
        <p:spPr>
          <a:xfrm>
            <a:off x="8523927" y="8803"/>
            <a:ext cx="3668072" cy="2263218"/>
          </a:xfrm>
          <a:prstGeom prst="rect">
            <a:avLst/>
          </a:prstGeom>
          <a:noFill/>
          <a:ln>
            <a:noFill/>
          </a:ln>
        </p:spPr>
      </p:pic>
      <p:sp>
        <p:nvSpPr>
          <p:cNvPr id="487" name="Google Shape;487;p8"/>
          <p:cNvSpPr txBox="1"/>
          <p:nvPr>
            <p:ph type="title"/>
          </p:nvPr>
        </p:nvSpPr>
        <p:spPr>
          <a:xfrm>
            <a:off x="2592925" y="624110"/>
            <a:ext cx="8911687" cy="128089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FEFEFE"/>
              </a:buClr>
              <a:buSzPts val="3600"/>
              <a:buFont typeface="Century Gothic"/>
              <a:buNone/>
            </a:pPr>
            <a:r>
              <a:rPr lang="en-US"/>
              <a:t>Buy</a:t>
            </a:r>
            <a:endParaRPr/>
          </a:p>
        </p:txBody>
      </p:sp>
      <p:grpSp>
        <p:nvGrpSpPr>
          <p:cNvPr id="488" name="Google Shape;488;p8"/>
          <p:cNvGrpSpPr/>
          <p:nvPr/>
        </p:nvGrpSpPr>
        <p:grpSpPr>
          <a:xfrm>
            <a:off x="2724539" y="2135444"/>
            <a:ext cx="4833256" cy="3774560"/>
            <a:chOff x="0" y="1844"/>
            <a:chExt cx="4833256" cy="3774560"/>
          </a:xfrm>
        </p:grpSpPr>
        <p:cxnSp>
          <p:nvCxnSpPr>
            <p:cNvPr id="489" name="Google Shape;489;p8"/>
            <p:cNvCxnSpPr/>
            <p:nvPr/>
          </p:nvCxnSpPr>
          <p:spPr>
            <a:xfrm>
              <a:off x="0" y="1844"/>
              <a:ext cx="4833256" cy="0"/>
            </a:xfrm>
            <a:prstGeom prst="straightConnector1">
              <a:avLst/>
            </a:prstGeom>
            <a:solidFill>
              <a:srgbClr val="F22A8A"/>
            </a:solidFill>
            <a:ln cap="rnd" cmpd="sng" w="9525">
              <a:solidFill>
                <a:srgbClr val="F22A8A"/>
              </a:solidFill>
              <a:prstDash val="solid"/>
              <a:round/>
              <a:headEnd len="sm" w="sm" type="none"/>
              <a:tailEnd len="sm" w="sm" type="none"/>
            </a:ln>
          </p:spPr>
        </p:cxnSp>
        <p:sp>
          <p:nvSpPr>
            <p:cNvPr id="490" name="Google Shape;490;p8"/>
            <p:cNvSpPr/>
            <p:nvPr/>
          </p:nvSpPr>
          <p:spPr>
            <a:xfrm>
              <a:off x="0" y="1844"/>
              <a:ext cx="4833256" cy="125818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8"/>
            <p:cNvSpPr txBox="1"/>
            <p:nvPr/>
          </p:nvSpPr>
          <p:spPr>
            <a:xfrm>
              <a:off x="0" y="1844"/>
              <a:ext cx="4833256" cy="1258186"/>
            </a:xfrm>
            <a:prstGeom prst="rect">
              <a:avLst/>
            </a:prstGeom>
            <a:noFill/>
            <a:ln>
              <a:noFill/>
            </a:ln>
          </p:spPr>
          <p:txBody>
            <a:bodyPr anchorCtr="0" anchor="ctr" bIns="224775" lIns="224775" spcFirstLastPara="1" rIns="224775" wrap="square" tIns="224775">
              <a:noAutofit/>
            </a:bodyPr>
            <a:lstStyle/>
            <a:p>
              <a:pPr indent="0" lvl="0" marL="0" marR="0" rtl="0" algn="l">
                <a:lnSpc>
                  <a:spcPct val="90000"/>
                </a:lnSpc>
                <a:spcBef>
                  <a:spcPts val="0"/>
                </a:spcBef>
                <a:spcAft>
                  <a:spcPts val="0"/>
                </a:spcAft>
                <a:buClr>
                  <a:schemeClr val="lt1"/>
                </a:buClr>
                <a:buSzPts val="5900"/>
                <a:buFont typeface="Century Gothic"/>
                <a:buNone/>
              </a:pPr>
              <a:r>
                <a:rPr b="0" i="0" lang="en-US" sz="5900" u="none" cap="none" strike="noStrike">
                  <a:solidFill>
                    <a:schemeClr val="lt1"/>
                  </a:solidFill>
                  <a:latin typeface="Century Gothic"/>
                  <a:ea typeface="Century Gothic"/>
                  <a:cs typeface="Century Gothic"/>
                  <a:sym typeface="Century Gothic"/>
                </a:rPr>
                <a:t>Discover</a:t>
              </a:r>
              <a:endParaRPr b="0" i="0" sz="5900" u="none" cap="none" strike="noStrike">
                <a:solidFill>
                  <a:schemeClr val="lt1"/>
                </a:solidFill>
                <a:latin typeface="Century Gothic"/>
                <a:ea typeface="Century Gothic"/>
                <a:cs typeface="Century Gothic"/>
                <a:sym typeface="Century Gothic"/>
              </a:endParaRPr>
            </a:p>
          </p:txBody>
        </p:sp>
        <p:cxnSp>
          <p:nvCxnSpPr>
            <p:cNvPr id="492" name="Google Shape;492;p8"/>
            <p:cNvCxnSpPr/>
            <p:nvPr/>
          </p:nvCxnSpPr>
          <p:spPr>
            <a:xfrm>
              <a:off x="0" y="1260031"/>
              <a:ext cx="4833256" cy="0"/>
            </a:xfrm>
            <a:prstGeom prst="straightConnector1">
              <a:avLst/>
            </a:prstGeom>
            <a:solidFill>
              <a:srgbClr val="862EEC"/>
            </a:solidFill>
            <a:ln cap="rnd" cmpd="sng" w="9525">
              <a:solidFill>
                <a:srgbClr val="862EEC"/>
              </a:solidFill>
              <a:prstDash val="solid"/>
              <a:round/>
              <a:headEnd len="sm" w="sm" type="none"/>
              <a:tailEnd len="sm" w="sm" type="none"/>
            </a:ln>
          </p:spPr>
        </p:cxnSp>
        <p:sp>
          <p:nvSpPr>
            <p:cNvPr id="493" name="Google Shape;493;p8"/>
            <p:cNvSpPr/>
            <p:nvPr/>
          </p:nvSpPr>
          <p:spPr>
            <a:xfrm>
              <a:off x="0" y="1260031"/>
              <a:ext cx="4833256" cy="125818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8"/>
            <p:cNvSpPr txBox="1"/>
            <p:nvPr/>
          </p:nvSpPr>
          <p:spPr>
            <a:xfrm>
              <a:off x="0" y="1260031"/>
              <a:ext cx="4833256" cy="1258186"/>
            </a:xfrm>
            <a:prstGeom prst="rect">
              <a:avLst/>
            </a:prstGeom>
            <a:noFill/>
            <a:ln>
              <a:noFill/>
            </a:ln>
          </p:spPr>
          <p:txBody>
            <a:bodyPr anchorCtr="0" anchor="ctr" bIns="224775" lIns="224775" spcFirstLastPara="1" rIns="224775" wrap="square" tIns="224775">
              <a:noAutofit/>
            </a:bodyPr>
            <a:lstStyle/>
            <a:p>
              <a:pPr indent="0" lvl="0" marL="0" marR="0" rtl="0" algn="l">
                <a:lnSpc>
                  <a:spcPct val="90000"/>
                </a:lnSpc>
                <a:spcBef>
                  <a:spcPts val="0"/>
                </a:spcBef>
                <a:spcAft>
                  <a:spcPts val="0"/>
                </a:spcAft>
                <a:buClr>
                  <a:schemeClr val="lt1"/>
                </a:buClr>
                <a:buSzPts val="5900"/>
                <a:buFont typeface="Century Gothic"/>
                <a:buNone/>
              </a:pPr>
              <a:r>
                <a:rPr b="0" i="0" lang="en-US" sz="5900" u="none" cap="none" strike="noStrike">
                  <a:solidFill>
                    <a:schemeClr val="lt1"/>
                  </a:solidFill>
                  <a:latin typeface="Century Gothic"/>
                  <a:ea typeface="Century Gothic"/>
                  <a:cs typeface="Century Gothic"/>
                  <a:sym typeface="Century Gothic"/>
                </a:rPr>
                <a:t>Locate</a:t>
              </a:r>
              <a:endParaRPr b="0" i="0" sz="5900" u="none" cap="none" strike="noStrike">
                <a:solidFill>
                  <a:schemeClr val="lt1"/>
                </a:solidFill>
                <a:latin typeface="Century Gothic"/>
                <a:ea typeface="Century Gothic"/>
                <a:cs typeface="Century Gothic"/>
                <a:sym typeface="Century Gothic"/>
              </a:endParaRPr>
            </a:p>
          </p:txBody>
        </p:sp>
        <p:cxnSp>
          <p:nvCxnSpPr>
            <p:cNvPr id="495" name="Google Shape;495;p8"/>
            <p:cNvCxnSpPr/>
            <p:nvPr/>
          </p:nvCxnSpPr>
          <p:spPr>
            <a:xfrm>
              <a:off x="0" y="2518218"/>
              <a:ext cx="4833256" cy="0"/>
            </a:xfrm>
            <a:prstGeom prst="straightConnector1">
              <a:avLst/>
            </a:prstGeom>
            <a:solidFill>
              <a:srgbClr val="329EE6"/>
            </a:solidFill>
            <a:ln cap="rnd" cmpd="sng" w="9525">
              <a:solidFill>
                <a:srgbClr val="329EE6"/>
              </a:solidFill>
              <a:prstDash val="solid"/>
              <a:round/>
              <a:headEnd len="sm" w="sm" type="none"/>
              <a:tailEnd len="sm" w="sm" type="none"/>
            </a:ln>
          </p:spPr>
        </p:cxnSp>
        <p:sp>
          <p:nvSpPr>
            <p:cNvPr id="496" name="Google Shape;496;p8"/>
            <p:cNvSpPr/>
            <p:nvPr/>
          </p:nvSpPr>
          <p:spPr>
            <a:xfrm>
              <a:off x="0" y="2518218"/>
              <a:ext cx="4833256" cy="125818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8"/>
            <p:cNvSpPr txBox="1"/>
            <p:nvPr/>
          </p:nvSpPr>
          <p:spPr>
            <a:xfrm>
              <a:off x="0" y="2518218"/>
              <a:ext cx="4833256" cy="1258186"/>
            </a:xfrm>
            <a:prstGeom prst="rect">
              <a:avLst/>
            </a:prstGeom>
            <a:noFill/>
            <a:ln>
              <a:noFill/>
            </a:ln>
          </p:spPr>
          <p:txBody>
            <a:bodyPr anchorCtr="0" anchor="ctr" bIns="224775" lIns="224775" spcFirstLastPara="1" rIns="224775" wrap="square" tIns="224775">
              <a:noAutofit/>
            </a:bodyPr>
            <a:lstStyle/>
            <a:p>
              <a:pPr indent="0" lvl="0" marL="0" marR="0" rtl="0" algn="l">
                <a:lnSpc>
                  <a:spcPct val="90000"/>
                </a:lnSpc>
                <a:spcBef>
                  <a:spcPts val="0"/>
                </a:spcBef>
                <a:spcAft>
                  <a:spcPts val="0"/>
                </a:spcAft>
                <a:buClr>
                  <a:schemeClr val="lt1"/>
                </a:buClr>
                <a:buSzPts val="5900"/>
                <a:buFont typeface="Century Gothic"/>
                <a:buNone/>
              </a:pPr>
              <a:r>
                <a:rPr b="0" i="0" lang="en-US" sz="5900" u="none" cap="none" strike="noStrike">
                  <a:solidFill>
                    <a:schemeClr val="lt1"/>
                  </a:solidFill>
                  <a:latin typeface="Century Gothic"/>
                  <a:ea typeface="Century Gothic"/>
                  <a:cs typeface="Century Gothic"/>
                  <a:sym typeface="Century Gothic"/>
                </a:rPr>
                <a:t>Purchase</a:t>
              </a:r>
              <a:endParaRPr b="0" i="0" sz="5900" u="none" cap="none" strike="noStrike">
                <a:solidFill>
                  <a:schemeClr val="lt1"/>
                </a:solidFill>
                <a:latin typeface="Century Gothic"/>
                <a:ea typeface="Century Gothic"/>
                <a:cs typeface="Century Gothic"/>
                <a:sym typeface="Century Gothic"/>
              </a:endParaRPr>
            </a:p>
          </p:txBody>
        </p:sp>
      </p:grpSp>
      <p:sp>
        <p:nvSpPr>
          <p:cNvPr id="498" name="Google Shape;498;p8"/>
          <p:cNvSpPr txBox="1"/>
          <p:nvPr/>
        </p:nvSpPr>
        <p:spPr>
          <a:xfrm>
            <a:off x="8523288" y="6894513"/>
            <a:ext cx="3668712" cy="317500"/>
          </a:xfrm>
          <a:prstGeom prst="rect">
            <a:avLst/>
          </a:prstGeom>
          <a:noFill/>
          <a:ln>
            <a:noFill/>
          </a:ln>
        </p:spPr>
        <p:txBody>
          <a:bodyPr anchorCtr="0" anchor="t" bIns="45700" lIns="91425" spcFirstLastPara="1" rIns="91425" wrap="square" tIns="45700">
            <a:normAutofit fontScale="47500" lnSpcReduction="20000"/>
          </a:bodyPr>
          <a:lstStyle/>
          <a:p>
            <a:pPr indent="0" lvl="0" marL="0" marR="0" rtl="0" algn="l">
              <a:lnSpc>
                <a:spcPct val="100000"/>
              </a:lnSpc>
              <a:spcBef>
                <a:spcPts val="0"/>
              </a:spcBef>
              <a:spcAft>
                <a:spcPts val="0"/>
              </a:spcAft>
              <a:buClr>
                <a:srgbClr val="000000"/>
              </a:buClr>
              <a:buSzPct val="100000"/>
              <a:buFont typeface="Arial"/>
              <a:buNone/>
            </a:pPr>
            <a:r>
              <a:rPr b="0" i="0" lang="en-US" sz="1800" u="sng" cap="none" strike="noStrike">
                <a:solidFill>
                  <a:schemeClr val="lt1"/>
                </a:solidFill>
                <a:latin typeface="Century Gothic"/>
                <a:ea typeface="Century Gothic"/>
                <a:cs typeface="Century Gothic"/>
                <a:sym typeface="Century Gothic"/>
                <a:hlinkClick r:id="rId6">
                  <a:extLst>
                    <a:ext uri="{A12FA001-AC4F-418D-AE19-62706E023703}">
                      <ahyp:hlinkClr val="tx"/>
                    </a:ext>
                  </a:extLst>
                </a:hlinkClick>
              </a:rPr>
              <a:t>This Photo</a:t>
            </a:r>
            <a:r>
              <a:rPr b="0" i="0" lang="en-US" sz="1800" u="none" cap="none" strike="noStrike">
                <a:solidFill>
                  <a:schemeClr val="lt1"/>
                </a:solidFill>
                <a:latin typeface="Century Gothic"/>
                <a:ea typeface="Century Gothic"/>
                <a:cs typeface="Century Gothic"/>
                <a:sym typeface="Century Gothic"/>
              </a:rPr>
              <a:t> by Unknown author is licensed under </a:t>
            </a:r>
            <a:r>
              <a:rPr b="0" i="0" lang="en-US" sz="1800" u="sng" cap="none" strike="noStrike">
                <a:solidFill>
                  <a:schemeClr val="lt1"/>
                </a:solidFill>
                <a:latin typeface="Century Gothic"/>
                <a:ea typeface="Century Gothic"/>
                <a:cs typeface="Century Gothic"/>
                <a:sym typeface="Century Gothic"/>
                <a:hlinkClick r:id="rId7">
                  <a:extLst>
                    <a:ext uri="{A12FA001-AC4F-418D-AE19-62706E023703}">
                      <ahyp:hlinkClr val="tx"/>
                    </a:ext>
                  </a:extLst>
                </a:hlinkClick>
              </a:rPr>
              <a:t>CC BY-SA</a:t>
            </a:r>
            <a:r>
              <a:rPr b="0" i="0" lang="en-US" sz="1800" u="none" cap="none" strike="noStrike">
                <a:solidFill>
                  <a:schemeClr val="lt1"/>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p:txBody>
      </p:sp>
      <p:sp>
        <p:nvSpPr>
          <p:cNvPr id="499" name="Google Shape;499;p8"/>
          <p:cNvSpPr txBox="1"/>
          <p:nvPr/>
        </p:nvSpPr>
        <p:spPr>
          <a:xfrm>
            <a:off x="8523288" y="4630738"/>
            <a:ext cx="3668712" cy="317500"/>
          </a:xfrm>
          <a:prstGeom prst="rect">
            <a:avLst/>
          </a:prstGeom>
          <a:noFill/>
          <a:ln>
            <a:noFill/>
          </a:ln>
        </p:spPr>
        <p:txBody>
          <a:bodyPr anchorCtr="0" anchor="t" bIns="45700" lIns="91425" spcFirstLastPara="1" rIns="91425" wrap="square" tIns="45700">
            <a:normAutofit fontScale="47500" lnSpcReduction="20000"/>
          </a:bodyPr>
          <a:lstStyle/>
          <a:p>
            <a:pPr indent="0" lvl="0" marL="0" marR="0" rtl="0" algn="l">
              <a:lnSpc>
                <a:spcPct val="100000"/>
              </a:lnSpc>
              <a:spcBef>
                <a:spcPts val="0"/>
              </a:spcBef>
              <a:spcAft>
                <a:spcPts val="0"/>
              </a:spcAft>
              <a:buClr>
                <a:srgbClr val="000000"/>
              </a:buClr>
              <a:buSzPct val="100000"/>
              <a:buFont typeface="Arial"/>
              <a:buNone/>
            </a:pPr>
            <a:r>
              <a:rPr b="0" i="0" lang="en-US" sz="1800" u="sng" cap="none" strike="noStrike">
                <a:solidFill>
                  <a:schemeClr val="lt1"/>
                </a:solidFill>
                <a:latin typeface="Century Gothic"/>
                <a:ea typeface="Century Gothic"/>
                <a:cs typeface="Century Gothic"/>
                <a:sym typeface="Century Gothic"/>
                <a:hlinkClick r:id="rId8">
                  <a:extLst>
                    <a:ext uri="{A12FA001-AC4F-418D-AE19-62706E023703}">
                      <ahyp:hlinkClr val="tx"/>
                    </a:ext>
                  </a:extLst>
                </a:hlinkClick>
              </a:rPr>
              <a:t>This Photo</a:t>
            </a:r>
            <a:r>
              <a:rPr b="0" i="0" lang="en-US" sz="1800" u="none" cap="none" strike="noStrike">
                <a:solidFill>
                  <a:schemeClr val="lt1"/>
                </a:solidFill>
                <a:latin typeface="Century Gothic"/>
                <a:ea typeface="Century Gothic"/>
                <a:cs typeface="Century Gothic"/>
                <a:sym typeface="Century Gothic"/>
              </a:rPr>
              <a:t> by Unknown author is licensed under </a:t>
            </a:r>
            <a:r>
              <a:rPr b="0" i="0" lang="en-US" sz="1800" u="sng" cap="none" strike="noStrike">
                <a:solidFill>
                  <a:schemeClr val="lt1"/>
                </a:solidFill>
                <a:latin typeface="Century Gothic"/>
                <a:ea typeface="Century Gothic"/>
                <a:cs typeface="Century Gothic"/>
                <a:sym typeface="Century Gothic"/>
                <a:hlinkClick r:id="rId9">
                  <a:extLst>
                    <a:ext uri="{A12FA001-AC4F-418D-AE19-62706E023703}">
                      <ahyp:hlinkClr val="tx"/>
                    </a:ext>
                  </a:extLst>
                </a:hlinkClick>
              </a:rPr>
              <a:t>CC BY-SA-NC</a:t>
            </a:r>
            <a:r>
              <a:rPr b="0" i="0" lang="en-US" sz="1800" u="none" cap="none" strike="noStrike">
                <a:solidFill>
                  <a:schemeClr val="lt1"/>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isp">
  <a:themeElements>
    <a:clrScheme name="Wisp">
      <a:dk1>
        <a:srgbClr val="000000"/>
      </a:dk1>
      <a:lt1>
        <a:srgbClr val="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isp">
  <a:themeElements>
    <a:clrScheme name="Wisp">
      <a:dk1>
        <a:srgbClr val="000000"/>
      </a:dk1>
      <a:lt1>
        <a:srgbClr val="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2021-04-11T15:57:42Z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